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6" r:id="rId5"/>
    <p:sldMasterId id="2147483751" r:id="rId6"/>
  </p:sldMasterIdLst>
  <p:notesMasterIdLst>
    <p:notesMasterId r:id="rId25"/>
  </p:notesMasterIdLst>
  <p:sldIdLst>
    <p:sldId id="9104" r:id="rId7"/>
    <p:sldId id="9128" r:id="rId8"/>
    <p:sldId id="9129" r:id="rId9"/>
    <p:sldId id="9130" r:id="rId10"/>
    <p:sldId id="9131" r:id="rId11"/>
    <p:sldId id="9132" r:id="rId12"/>
    <p:sldId id="9133" r:id="rId13"/>
    <p:sldId id="9134" r:id="rId14"/>
    <p:sldId id="9135" r:id="rId15"/>
    <p:sldId id="9136" r:id="rId16"/>
    <p:sldId id="9137" r:id="rId17"/>
    <p:sldId id="9139" r:id="rId18"/>
    <p:sldId id="9140" r:id="rId19"/>
    <p:sldId id="9141" r:id="rId20"/>
    <p:sldId id="9142" r:id="rId21"/>
    <p:sldId id="9143" r:id="rId22"/>
    <p:sldId id="9144" r:id="rId23"/>
    <p:sldId id="9145"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Cambria Math" panose="02040503050406030204" pitchFamily="18" charset="0"/>
      <p:regular r:id="rId30"/>
    </p:embeddedFont>
    <p:embeddedFont>
      <p:font typeface="Segoe UI" panose="020B0502040204020203" pitchFamily="34"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12" clrIdx="0">
    <p:extLst>
      <p:ext uri="{19B8F6BF-5375-455C-9EA6-DF929625EA0E}">
        <p15:presenceInfo xmlns:p15="http://schemas.microsoft.com/office/powerpoint/2012/main" userId="S::tim.palucka@ansys.com::df72d187-bcb6-490f-852a-8c31d2c3bb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765" autoAdjust="0"/>
  </p:normalViewPr>
  <p:slideViewPr>
    <p:cSldViewPr snapToGrid="0">
      <p:cViewPr varScale="1">
        <p:scale>
          <a:sx n="113" d="100"/>
          <a:sy n="113" d="100"/>
        </p:scale>
        <p:origin x="2100" y="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font" Target="fonts/font9.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7.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97A5E709-0ADB-49F5-8BFA-CA9365F1A3C7}"/>
    <pc:docChg chg="custSel addSld delSld modSld">
      <pc:chgData name="Kaitlin Tyler" userId="971d5887-dada-4101-bef7-69a3ed4a7a52" providerId="ADAL" clId="{97A5E709-0ADB-49F5-8BFA-CA9365F1A3C7}" dt="2023-05-10T17:38:11.218" v="42" actId="680"/>
      <pc:docMkLst>
        <pc:docMk/>
      </pc:docMkLst>
      <pc:sldChg chg="delSp modSp mod chgLayout">
        <pc:chgData name="Kaitlin Tyler" userId="971d5887-dada-4101-bef7-69a3ed4a7a52" providerId="ADAL" clId="{97A5E709-0ADB-49F5-8BFA-CA9365F1A3C7}" dt="2023-05-10T15:59:35.591" v="20" actId="20577"/>
        <pc:sldMkLst>
          <pc:docMk/>
          <pc:sldMk cId="1153346332" sldId="9104"/>
        </pc:sldMkLst>
        <pc:spChg chg="mod ord">
          <ac:chgData name="Kaitlin Tyler" userId="971d5887-dada-4101-bef7-69a3ed4a7a52" providerId="ADAL" clId="{97A5E709-0ADB-49F5-8BFA-CA9365F1A3C7}" dt="2023-05-10T15:59:35.591" v="20" actId="20577"/>
          <ac:spMkLst>
            <pc:docMk/>
            <pc:sldMk cId="1153346332" sldId="9104"/>
            <ac:spMk id="2" creationId="{BF09F97B-A23A-3E40-8354-D7480B3544A4}"/>
          </ac:spMkLst>
        </pc:spChg>
        <pc:spChg chg="del mod ord">
          <ac:chgData name="Kaitlin Tyler" userId="971d5887-dada-4101-bef7-69a3ed4a7a52" providerId="ADAL" clId="{97A5E709-0ADB-49F5-8BFA-CA9365F1A3C7}" dt="2023-05-10T15:59:30.207" v="1" actId="478"/>
          <ac:spMkLst>
            <pc:docMk/>
            <pc:sldMk cId="1153346332" sldId="9104"/>
            <ac:spMk id="3" creationId="{68A761CF-4A56-034F-BC0E-526DDDC81FDA}"/>
          </ac:spMkLst>
        </pc:spChg>
        <pc:spChg chg="mod ord">
          <ac:chgData name="Kaitlin Tyler" userId="971d5887-dada-4101-bef7-69a3ed4a7a52" providerId="ADAL" clId="{97A5E709-0ADB-49F5-8BFA-CA9365F1A3C7}" dt="2023-05-10T15:59:28.166" v="0" actId="700"/>
          <ac:spMkLst>
            <pc:docMk/>
            <pc:sldMk cId="1153346332" sldId="9104"/>
            <ac:spMk id="4" creationId="{5D397922-B683-F444-B3C1-D6F502889C4E}"/>
          </ac:spMkLst>
        </pc:spChg>
      </pc:sldChg>
      <pc:sldChg chg="del">
        <pc:chgData name="Kaitlin Tyler" userId="971d5887-dada-4101-bef7-69a3ed4a7a52" providerId="ADAL" clId="{97A5E709-0ADB-49F5-8BFA-CA9365F1A3C7}" dt="2023-05-10T17:38:08.693" v="41" actId="47"/>
        <pc:sldMkLst>
          <pc:docMk/>
          <pc:sldMk cId="3200441520" sldId="9107"/>
        </pc:sldMkLst>
      </pc:sldChg>
      <pc:sldChg chg="modSp mod chgLayout">
        <pc:chgData name="Kaitlin Tyler" userId="971d5887-dada-4101-bef7-69a3ed4a7a52" providerId="ADAL" clId="{97A5E709-0ADB-49F5-8BFA-CA9365F1A3C7}" dt="2023-05-10T15:59:41.807" v="21" actId="700"/>
        <pc:sldMkLst>
          <pc:docMk/>
          <pc:sldMk cId="1842937193" sldId="9129"/>
        </pc:sldMkLst>
        <pc:spChg chg="mod ord">
          <ac:chgData name="Kaitlin Tyler" userId="971d5887-dada-4101-bef7-69a3ed4a7a52" providerId="ADAL" clId="{97A5E709-0ADB-49F5-8BFA-CA9365F1A3C7}" dt="2023-05-10T15:59:41.807" v="21" actId="700"/>
          <ac:spMkLst>
            <pc:docMk/>
            <pc:sldMk cId="1842937193" sldId="9129"/>
            <ac:spMk id="2" creationId="{F5BE40EE-5C30-47E7-BC61-27A8BDFE3A80}"/>
          </ac:spMkLst>
        </pc:spChg>
        <pc:spChg chg="mod ord">
          <ac:chgData name="Kaitlin Tyler" userId="971d5887-dada-4101-bef7-69a3ed4a7a52" providerId="ADAL" clId="{97A5E709-0ADB-49F5-8BFA-CA9365F1A3C7}" dt="2023-05-10T15:59:41.807" v="21" actId="700"/>
          <ac:spMkLst>
            <pc:docMk/>
            <pc:sldMk cId="1842937193" sldId="9129"/>
            <ac:spMk id="3" creationId="{B7982090-CFCF-4377-A168-CB94DE86F571}"/>
          </ac:spMkLst>
        </pc:spChg>
        <pc:spChg chg="mod ord">
          <ac:chgData name="Kaitlin Tyler" userId="971d5887-dada-4101-bef7-69a3ed4a7a52" providerId="ADAL" clId="{97A5E709-0ADB-49F5-8BFA-CA9365F1A3C7}" dt="2023-05-10T15:59:41.807" v="21" actId="700"/>
          <ac:spMkLst>
            <pc:docMk/>
            <pc:sldMk cId="1842937193" sldId="9129"/>
            <ac:spMk id="4" creationId="{E5F580D1-3634-4F6D-A303-8ACFD2E3AA93}"/>
          </ac:spMkLst>
        </pc:spChg>
      </pc:sldChg>
      <pc:sldChg chg="modSp mod">
        <pc:chgData name="Kaitlin Tyler" userId="971d5887-dada-4101-bef7-69a3ed4a7a52" providerId="ADAL" clId="{97A5E709-0ADB-49F5-8BFA-CA9365F1A3C7}" dt="2023-05-10T15:59:55.530" v="22" actId="12"/>
        <pc:sldMkLst>
          <pc:docMk/>
          <pc:sldMk cId="4223913138" sldId="9131"/>
        </pc:sldMkLst>
        <pc:spChg chg="mod">
          <ac:chgData name="Kaitlin Tyler" userId="971d5887-dada-4101-bef7-69a3ed4a7a52" providerId="ADAL" clId="{97A5E709-0ADB-49F5-8BFA-CA9365F1A3C7}" dt="2023-05-10T15:59:55.530" v="22" actId="12"/>
          <ac:spMkLst>
            <pc:docMk/>
            <pc:sldMk cId="4223913138" sldId="9131"/>
            <ac:spMk id="4" creationId="{0CD1DAEC-86AC-4FD5-91AE-9B9D4E72AC41}"/>
          </ac:spMkLst>
        </pc:spChg>
      </pc:sldChg>
      <pc:sldChg chg="modSp">
        <pc:chgData name="Kaitlin Tyler" userId="971d5887-dada-4101-bef7-69a3ed4a7a52" providerId="ADAL" clId="{97A5E709-0ADB-49F5-8BFA-CA9365F1A3C7}" dt="2023-05-10T16:04:18.386" v="33" actId="207"/>
        <pc:sldMkLst>
          <pc:docMk/>
          <pc:sldMk cId="2650480536" sldId="9132"/>
        </pc:sldMkLst>
        <pc:spChg chg="mod">
          <ac:chgData name="Kaitlin Tyler" userId="971d5887-dada-4101-bef7-69a3ed4a7a52" providerId="ADAL" clId="{97A5E709-0ADB-49F5-8BFA-CA9365F1A3C7}" dt="2023-05-10T16:00:08.667" v="23" actId="207"/>
          <ac:spMkLst>
            <pc:docMk/>
            <pc:sldMk cId="2650480536" sldId="9132"/>
            <ac:spMk id="6" creationId="{7E1D2FDF-5B01-4688-BF6E-18EC4B4AC6E1}"/>
          </ac:spMkLst>
        </pc:spChg>
        <pc:spChg chg="mod">
          <ac:chgData name="Kaitlin Tyler" userId="971d5887-dada-4101-bef7-69a3ed4a7a52" providerId="ADAL" clId="{97A5E709-0ADB-49F5-8BFA-CA9365F1A3C7}" dt="2023-05-10T16:04:09.871" v="31" actId="207"/>
          <ac:spMkLst>
            <pc:docMk/>
            <pc:sldMk cId="2650480536" sldId="9132"/>
            <ac:spMk id="48" creationId="{AF49FF97-8BA9-4388-B89C-1FEF04BFFDC3}"/>
          </ac:spMkLst>
        </pc:spChg>
        <pc:spChg chg="mod">
          <ac:chgData name="Kaitlin Tyler" userId="971d5887-dada-4101-bef7-69a3ed4a7a52" providerId="ADAL" clId="{97A5E709-0ADB-49F5-8BFA-CA9365F1A3C7}" dt="2023-05-10T16:04:18.386" v="33" actId="207"/>
          <ac:spMkLst>
            <pc:docMk/>
            <pc:sldMk cId="2650480536" sldId="9132"/>
            <ac:spMk id="49" creationId="{A5BA4136-5BB3-4A40-AF1A-79D68D67BEA0}"/>
          </ac:spMkLst>
        </pc:spChg>
        <pc:grpChg chg="mod">
          <ac:chgData name="Kaitlin Tyler" userId="971d5887-dada-4101-bef7-69a3ed4a7a52" providerId="ADAL" clId="{97A5E709-0ADB-49F5-8BFA-CA9365F1A3C7}" dt="2023-05-10T16:04:14.195" v="32" actId="207"/>
          <ac:grpSpMkLst>
            <pc:docMk/>
            <pc:sldMk cId="2650480536" sldId="9132"/>
            <ac:grpSpMk id="7" creationId="{D24E1FCB-F75A-4799-9FDC-2B4F45AC1281}"/>
          </ac:grpSpMkLst>
        </pc:grpChg>
      </pc:sldChg>
      <pc:sldChg chg="modSp">
        <pc:chgData name="Kaitlin Tyler" userId="971d5887-dada-4101-bef7-69a3ed4a7a52" providerId="ADAL" clId="{97A5E709-0ADB-49F5-8BFA-CA9365F1A3C7}" dt="2023-05-10T17:12:38.004" v="38" actId="207"/>
        <pc:sldMkLst>
          <pc:docMk/>
          <pc:sldMk cId="2592819415" sldId="9134"/>
        </pc:sldMkLst>
        <pc:grpChg chg="mod">
          <ac:chgData name="Kaitlin Tyler" userId="971d5887-dada-4101-bef7-69a3ed4a7a52" providerId="ADAL" clId="{97A5E709-0ADB-49F5-8BFA-CA9365F1A3C7}" dt="2023-05-10T17:12:38.004" v="38" actId="207"/>
          <ac:grpSpMkLst>
            <pc:docMk/>
            <pc:sldMk cId="2592819415" sldId="9134"/>
            <ac:grpSpMk id="8" creationId="{F212B762-BA51-4C80-9FC2-D447F4CF6B0B}"/>
          </ac:grpSpMkLst>
        </pc:grpChg>
      </pc:sldChg>
      <pc:sldChg chg="modSp">
        <pc:chgData name="Kaitlin Tyler" userId="971d5887-dada-4101-bef7-69a3ed4a7a52" providerId="ADAL" clId="{97A5E709-0ADB-49F5-8BFA-CA9365F1A3C7}" dt="2023-05-10T17:12:26.850" v="37" actId="207"/>
        <pc:sldMkLst>
          <pc:docMk/>
          <pc:sldMk cId="1109248294" sldId="9135"/>
        </pc:sldMkLst>
        <pc:spChg chg="mod">
          <ac:chgData name="Kaitlin Tyler" userId="971d5887-dada-4101-bef7-69a3ed4a7a52" providerId="ADAL" clId="{97A5E709-0ADB-49F5-8BFA-CA9365F1A3C7}" dt="2023-05-10T17:12:23.239" v="36" actId="207"/>
          <ac:spMkLst>
            <pc:docMk/>
            <pc:sldMk cId="1109248294" sldId="9135"/>
            <ac:spMk id="5" creationId="{75F9F202-BA4C-408F-A0DA-BA3E6A035384}"/>
          </ac:spMkLst>
        </pc:spChg>
        <pc:spChg chg="mod">
          <ac:chgData name="Kaitlin Tyler" userId="971d5887-dada-4101-bef7-69a3ed4a7a52" providerId="ADAL" clId="{97A5E709-0ADB-49F5-8BFA-CA9365F1A3C7}" dt="2023-05-10T17:12:20.331" v="35" actId="207"/>
          <ac:spMkLst>
            <pc:docMk/>
            <pc:sldMk cId="1109248294" sldId="9135"/>
            <ac:spMk id="7" creationId="{FB5C539C-1CD0-4DA3-AB9B-CE654063AFB0}"/>
          </ac:spMkLst>
        </pc:spChg>
        <pc:spChg chg="mod">
          <ac:chgData name="Kaitlin Tyler" userId="971d5887-dada-4101-bef7-69a3ed4a7a52" providerId="ADAL" clId="{97A5E709-0ADB-49F5-8BFA-CA9365F1A3C7}" dt="2023-05-10T17:12:26.850" v="37" actId="207"/>
          <ac:spMkLst>
            <pc:docMk/>
            <pc:sldMk cId="1109248294" sldId="9135"/>
            <ac:spMk id="9" creationId="{F73FF391-CC23-4959-BA3C-8E96C34A305A}"/>
          </ac:spMkLst>
        </pc:spChg>
      </pc:sldChg>
      <pc:sldChg chg="modSp mod">
        <pc:chgData name="Kaitlin Tyler" userId="971d5887-dada-4101-bef7-69a3ed4a7a52" providerId="ADAL" clId="{97A5E709-0ADB-49F5-8BFA-CA9365F1A3C7}" dt="2023-05-10T17:12:54.526" v="39" actId="12"/>
        <pc:sldMkLst>
          <pc:docMk/>
          <pc:sldMk cId="1641779221" sldId="9143"/>
        </pc:sldMkLst>
        <pc:spChg chg="mod">
          <ac:chgData name="Kaitlin Tyler" userId="971d5887-dada-4101-bef7-69a3ed4a7a52" providerId="ADAL" clId="{97A5E709-0ADB-49F5-8BFA-CA9365F1A3C7}" dt="2023-05-10T17:12:54.526" v="39" actId="12"/>
          <ac:spMkLst>
            <pc:docMk/>
            <pc:sldMk cId="1641779221" sldId="9143"/>
            <ac:spMk id="4" creationId="{FB0345AB-CF13-430B-B2CB-8DE2EA439715}"/>
          </ac:spMkLst>
        </pc:spChg>
      </pc:sldChg>
      <pc:sldChg chg="modSp mod">
        <pc:chgData name="Kaitlin Tyler" userId="971d5887-dada-4101-bef7-69a3ed4a7a52" providerId="ADAL" clId="{97A5E709-0ADB-49F5-8BFA-CA9365F1A3C7}" dt="2023-05-10T17:13:08.482" v="40" actId="20577"/>
        <pc:sldMkLst>
          <pc:docMk/>
          <pc:sldMk cId="1809551817" sldId="9144"/>
        </pc:sldMkLst>
        <pc:spChg chg="mod">
          <ac:chgData name="Kaitlin Tyler" userId="971d5887-dada-4101-bef7-69a3ed4a7a52" providerId="ADAL" clId="{97A5E709-0ADB-49F5-8BFA-CA9365F1A3C7}" dt="2023-05-10T17:13:08.482" v="40" actId="20577"/>
          <ac:spMkLst>
            <pc:docMk/>
            <pc:sldMk cId="1809551817" sldId="9144"/>
            <ac:spMk id="4" creationId="{616082EB-D15B-44B3-A137-8D80CA4BAC9E}"/>
          </ac:spMkLst>
        </pc:spChg>
      </pc:sldChg>
      <pc:sldChg chg="new">
        <pc:chgData name="Kaitlin Tyler" userId="971d5887-dada-4101-bef7-69a3ed4a7a52" providerId="ADAL" clId="{97A5E709-0ADB-49F5-8BFA-CA9365F1A3C7}" dt="2023-05-10T17:38:11.218" v="42" actId="680"/>
        <pc:sldMkLst>
          <pc:docMk/>
          <pc:sldMk cId="1453627044" sldId="9145"/>
        </pc:sldMkLst>
      </pc:sldChg>
      <pc:sldMasterChg chg="delSldLayout">
        <pc:chgData name="Kaitlin Tyler" userId="971d5887-dada-4101-bef7-69a3ed4a7a52" providerId="ADAL" clId="{97A5E709-0ADB-49F5-8BFA-CA9365F1A3C7}" dt="2023-05-10T17:38:08.693" v="41" actId="47"/>
        <pc:sldMasterMkLst>
          <pc:docMk/>
          <pc:sldMasterMk cId="3700388381" sldId="2147483751"/>
        </pc:sldMasterMkLst>
        <pc:sldLayoutChg chg="del">
          <pc:chgData name="Kaitlin Tyler" userId="971d5887-dada-4101-bef7-69a3ed4a7a52" providerId="ADAL" clId="{97A5E709-0ADB-49F5-8BFA-CA9365F1A3C7}" dt="2023-05-10T17:38:08.693" v="41" actId="47"/>
          <pc:sldLayoutMkLst>
            <pc:docMk/>
            <pc:sldMasterMk cId="3700388381" sldId="2147483751"/>
            <pc:sldLayoutMk cId="58818295" sldId="2147483765"/>
          </pc:sldLayoutMkLst>
        </pc:sldLayoutChg>
      </pc:sldMasterChg>
    </pc:docChg>
  </pc:docChgLst>
  <pc:docChgLst>
    <pc:chgData name="Tim Palucka" userId="S::tim.palucka@ansys.com::df72d187-bcb6-490f-852a-8c31d2c3bbf4" providerId="AD" clId="Web-{4E6489AE-AB52-6BE4-A753-CDC983D2C244}"/>
    <pc:docChg chg="modSld">
      <pc:chgData name="Tim Palucka" userId="S::tim.palucka@ansys.com::df72d187-bcb6-490f-852a-8c31d2c3bbf4" providerId="AD" clId="Web-{4E6489AE-AB52-6BE4-A753-CDC983D2C244}" dt="2020-05-26T18:27:37.773" v="94" actId="20577"/>
      <pc:docMkLst>
        <pc:docMk/>
      </pc:docMkLst>
      <pc:sldChg chg="addCm modCm">
        <pc:chgData name="Tim Palucka" userId="S::tim.palucka@ansys.com::df72d187-bcb6-490f-852a-8c31d2c3bbf4" providerId="AD" clId="Web-{4E6489AE-AB52-6BE4-A753-CDC983D2C244}" dt="2020-05-26T16:37:41.743" v="8"/>
        <pc:sldMkLst>
          <pc:docMk/>
          <pc:sldMk cId="1966741793" sldId="9128"/>
        </pc:sldMkLst>
      </pc:sldChg>
      <pc:sldChg chg="addCm modCm">
        <pc:chgData name="Tim Palucka" userId="S::tim.palucka@ansys.com::df72d187-bcb6-490f-852a-8c31d2c3bbf4" providerId="AD" clId="Web-{4E6489AE-AB52-6BE4-A753-CDC983D2C244}" dt="2020-05-26T16:39:15.949" v="10"/>
        <pc:sldMkLst>
          <pc:docMk/>
          <pc:sldMk cId="2272775495" sldId="9130"/>
        </pc:sldMkLst>
      </pc:sldChg>
      <pc:sldChg chg="modSp addCm modCm">
        <pc:chgData name="Tim Palucka" userId="S::tim.palucka@ansys.com::df72d187-bcb6-490f-852a-8c31d2c3bbf4" providerId="AD" clId="Web-{4E6489AE-AB52-6BE4-A753-CDC983D2C244}" dt="2020-05-26T16:43:55.912" v="16"/>
        <pc:sldMkLst>
          <pc:docMk/>
          <pc:sldMk cId="2592819415" sldId="9134"/>
        </pc:sldMkLst>
        <pc:spChg chg="mod">
          <ac:chgData name="Tim Palucka" userId="S::tim.palucka@ansys.com::df72d187-bcb6-490f-852a-8c31d2c3bbf4" providerId="AD" clId="Web-{4E6489AE-AB52-6BE4-A753-CDC983D2C244}" dt="2020-05-26T16:42:17.299" v="15" actId="20577"/>
          <ac:spMkLst>
            <pc:docMk/>
            <pc:sldMk cId="2592819415" sldId="9134"/>
            <ac:spMk id="40" creationId="{380932E7-507F-463B-9634-C409157DE0F4}"/>
          </ac:spMkLst>
        </pc:spChg>
      </pc:sldChg>
      <pc:sldChg chg="addCm modCm">
        <pc:chgData name="Tim Palucka" userId="S::tim.palucka@ansys.com::df72d187-bcb6-490f-852a-8c31d2c3bbf4" providerId="AD" clId="Web-{4E6489AE-AB52-6BE4-A753-CDC983D2C244}" dt="2020-05-26T16:44:28.632" v="18"/>
        <pc:sldMkLst>
          <pc:docMk/>
          <pc:sldMk cId="1109248294" sldId="9135"/>
        </pc:sldMkLst>
      </pc:sldChg>
      <pc:sldChg chg="addCm modCm">
        <pc:chgData name="Tim Palucka" userId="S::tim.palucka@ansys.com::df72d187-bcb6-490f-852a-8c31d2c3bbf4" providerId="AD" clId="Web-{4E6489AE-AB52-6BE4-A753-CDC983D2C244}" dt="2020-05-26T16:46:18.229" v="22"/>
        <pc:sldMkLst>
          <pc:docMk/>
          <pc:sldMk cId="54824613" sldId="9136"/>
        </pc:sldMkLst>
      </pc:sldChg>
      <pc:sldChg chg="modSp">
        <pc:chgData name="Tim Palucka" userId="S::tim.palucka@ansys.com::df72d187-bcb6-490f-852a-8c31d2c3bbf4" providerId="AD" clId="Web-{4E6489AE-AB52-6BE4-A753-CDC983D2C244}" dt="2020-05-26T16:46:59.965" v="29" actId="20577"/>
        <pc:sldMkLst>
          <pc:docMk/>
          <pc:sldMk cId="96598816" sldId="9137"/>
        </pc:sldMkLst>
        <pc:spChg chg="mod">
          <ac:chgData name="Tim Palucka" userId="S::tim.palucka@ansys.com::df72d187-bcb6-490f-852a-8c31d2c3bbf4" providerId="AD" clId="Web-{4E6489AE-AB52-6BE4-A753-CDC983D2C244}" dt="2020-05-26T16:46:59.965" v="29" actId="20577"/>
          <ac:spMkLst>
            <pc:docMk/>
            <pc:sldMk cId="96598816" sldId="9137"/>
            <ac:spMk id="4" creationId="{680EDA60-FA6A-49E2-B225-1C50F24C1251}"/>
          </ac:spMkLst>
        </pc:spChg>
      </pc:sldChg>
      <pc:sldChg chg="addCm modCm">
        <pc:chgData name="Tim Palucka" userId="S::tim.palucka@ansys.com::df72d187-bcb6-490f-852a-8c31d2c3bbf4" providerId="AD" clId="Web-{4E6489AE-AB52-6BE4-A753-CDC983D2C244}" dt="2020-05-26T16:47:28.810" v="32"/>
        <pc:sldMkLst>
          <pc:docMk/>
          <pc:sldMk cId="3002029539" sldId="9138"/>
        </pc:sldMkLst>
      </pc:sldChg>
      <pc:sldChg chg="modSp">
        <pc:chgData name="Tim Palucka" userId="S::tim.palucka@ansys.com::df72d187-bcb6-490f-852a-8c31d2c3bbf4" providerId="AD" clId="Web-{4E6489AE-AB52-6BE4-A753-CDC983D2C244}" dt="2020-05-26T16:48:15.108" v="37" actId="20577"/>
        <pc:sldMkLst>
          <pc:docMk/>
          <pc:sldMk cId="630146673" sldId="9139"/>
        </pc:sldMkLst>
        <pc:spChg chg="mod">
          <ac:chgData name="Tim Palucka" userId="S::tim.palucka@ansys.com::df72d187-bcb6-490f-852a-8c31d2c3bbf4" providerId="AD" clId="Web-{4E6489AE-AB52-6BE4-A753-CDC983D2C244}" dt="2020-05-26T16:48:15.108" v="37" actId="20577"/>
          <ac:spMkLst>
            <pc:docMk/>
            <pc:sldMk cId="630146673" sldId="9139"/>
            <ac:spMk id="4" creationId="{3A2CEA63-DAC0-4424-9EDF-F7112D7D83C7}"/>
          </ac:spMkLst>
        </pc:spChg>
      </pc:sldChg>
      <pc:sldChg chg="modSp">
        <pc:chgData name="Tim Palucka" userId="S::tim.palucka@ansys.com::df72d187-bcb6-490f-852a-8c31d2c3bbf4" providerId="AD" clId="Web-{4E6489AE-AB52-6BE4-A753-CDC983D2C244}" dt="2020-05-26T16:49:22.236" v="45" actId="20577"/>
        <pc:sldMkLst>
          <pc:docMk/>
          <pc:sldMk cId="950780557" sldId="9140"/>
        </pc:sldMkLst>
        <pc:spChg chg="mod">
          <ac:chgData name="Tim Palucka" userId="S::tim.palucka@ansys.com::df72d187-bcb6-490f-852a-8c31d2c3bbf4" providerId="AD" clId="Web-{4E6489AE-AB52-6BE4-A753-CDC983D2C244}" dt="2020-05-26T16:49:22.236" v="45" actId="20577"/>
          <ac:spMkLst>
            <pc:docMk/>
            <pc:sldMk cId="950780557" sldId="9140"/>
            <ac:spMk id="4" creationId="{FA3B16FC-A3C6-4550-8777-5CAF61B9D28D}"/>
          </ac:spMkLst>
        </pc:spChg>
      </pc:sldChg>
      <pc:sldChg chg="modSp addCm modCm">
        <pc:chgData name="Tim Palucka" userId="S::tim.palucka@ansys.com::df72d187-bcb6-490f-852a-8c31d2c3bbf4" providerId="AD" clId="Web-{4E6489AE-AB52-6BE4-A753-CDC983D2C244}" dt="2020-05-26T18:25:15.475" v="79"/>
        <pc:sldMkLst>
          <pc:docMk/>
          <pc:sldMk cId="985181659" sldId="9141"/>
        </pc:sldMkLst>
        <pc:spChg chg="mod">
          <ac:chgData name="Tim Palucka" userId="S::tim.palucka@ansys.com::df72d187-bcb6-490f-852a-8c31d2c3bbf4" providerId="AD" clId="Web-{4E6489AE-AB52-6BE4-A753-CDC983D2C244}" dt="2020-05-26T16:49:57.612" v="73" actId="20577"/>
          <ac:spMkLst>
            <pc:docMk/>
            <pc:sldMk cId="985181659" sldId="9141"/>
            <ac:spMk id="4" creationId="{22E9E696-BD51-475A-85AB-41C513700215}"/>
          </ac:spMkLst>
        </pc:spChg>
      </pc:sldChg>
      <pc:sldChg chg="addCm modCm">
        <pc:chgData name="Tim Palucka" userId="S::tim.palucka@ansys.com::df72d187-bcb6-490f-852a-8c31d2c3bbf4" providerId="AD" clId="Web-{4E6489AE-AB52-6BE4-A753-CDC983D2C244}" dt="2020-05-26T18:25:40.819" v="80"/>
        <pc:sldMkLst>
          <pc:docMk/>
          <pc:sldMk cId="1823569789" sldId="9142"/>
        </pc:sldMkLst>
      </pc:sldChg>
      <pc:sldChg chg="modSp">
        <pc:chgData name="Tim Palucka" userId="S::tim.palucka@ansys.com::df72d187-bcb6-490f-852a-8c31d2c3bbf4" providerId="AD" clId="Web-{4E6489AE-AB52-6BE4-A753-CDC983D2C244}" dt="2020-05-26T18:26:35.413" v="83" actId="20577"/>
        <pc:sldMkLst>
          <pc:docMk/>
          <pc:sldMk cId="1641779221" sldId="9143"/>
        </pc:sldMkLst>
        <pc:spChg chg="mod">
          <ac:chgData name="Tim Palucka" userId="S::tim.palucka@ansys.com::df72d187-bcb6-490f-852a-8c31d2c3bbf4" providerId="AD" clId="Web-{4E6489AE-AB52-6BE4-A753-CDC983D2C244}" dt="2020-05-26T18:26:35.413" v="83" actId="20577"/>
          <ac:spMkLst>
            <pc:docMk/>
            <pc:sldMk cId="1641779221" sldId="9143"/>
            <ac:spMk id="4" creationId="{FB0345AB-CF13-430B-B2CB-8DE2EA439715}"/>
          </ac:spMkLst>
        </pc:spChg>
      </pc:sldChg>
      <pc:sldChg chg="modSp">
        <pc:chgData name="Tim Palucka" userId="S::tim.palucka@ansys.com::df72d187-bcb6-490f-852a-8c31d2c3bbf4" providerId="AD" clId="Web-{4E6489AE-AB52-6BE4-A753-CDC983D2C244}" dt="2020-05-26T18:27:37.773" v="93" actId="20577"/>
        <pc:sldMkLst>
          <pc:docMk/>
          <pc:sldMk cId="1809551817" sldId="9144"/>
        </pc:sldMkLst>
        <pc:spChg chg="mod">
          <ac:chgData name="Tim Palucka" userId="S::tim.palucka@ansys.com::df72d187-bcb6-490f-852a-8c31d2c3bbf4" providerId="AD" clId="Web-{4E6489AE-AB52-6BE4-A753-CDC983D2C244}" dt="2020-05-26T18:27:37.773" v="93" actId="20577"/>
          <ac:spMkLst>
            <pc:docMk/>
            <pc:sldMk cId="1809551817" sldId="9144"/>
            <ac:spMk id="4" creationId="{616082EB-D15B-44B3-A137-8D80CA4BAC9E}"/>
          </ac:spMkLst>
        </pc:spChg>
      </pc:sldChg>
    </pc:docChg>
  </pc:docChgLst>
  <pc:docChgLst>
    <pc:chgData name="Kaitlin Tyler" userId="971d5887-dada-4101-bef7-69a3ed4a7a52" providerId="ADAL" clId="{154BAF18-8276-4C6C-9B67-408771BA8681}"/>
    <pc:docChg chg="modSld">
      <pc:chgData name="Kaitlin Tyler" userId="971d5887-dada-4101-bef7-69a3ed4a7a52" providerId="ADAL" clId="{154BAF18-8276-4C6C-9B67-408771BA8681}" dt="2023-05-15T14:53:10.936" v="29" actId="20577"/>
      <pc:docMkLst>
        <pc:docMk/>
      </pc:docMkLst>
      <pc:sldChg chg="modSp mod">
        <pc:chgData name="Kaitlin Tyler" userId="971d5887-dada-4101-bef7-69a3ed4a7a52" providerId="ADAL" clId="{154BAF18-8276-4C6C-9B67-408771BA8681}" dt="2023-05-15T14:53:10.936" v="29" actId="20577"/>
        <pc:sldMkLst>
          <pc:docMk/>
          <pc:sldMk cId="1153346332" sldId="9104"/>
        </pc:sldMkLst>
        <pc:spChg chg="mod">
          <ac:chgData name="Kaitlin Tyler" userId="971d5887-dada-4101-bef7-69a3ed4a7a52" providerId="ADAL" clId="{154BAF18-8276-4C6C-9B67-408771BA8681}" dt="2023-05-15T14:53:10.936" v="29" actId="20577"/>
          <ac:spMkLst>
            <pc:docMk/>
            <pc:sldMk cId="1153346332" sldId="9104"/>
            <ac:spMk id="4" creationId="{5D397922-B683-F444-B3C1-D6F502889C4E}"/>
          </ac:spMkLst>
        </pc:spChg>
      </pc:sldChg>
    </pc:docChg>
  </pc:docChgLst>
  <pc:docChgLst>
    <pc:chgData name="Karthik Remella" userId="3ca48494-39cc-4601-a06b-896f03dcd088" providerId="ADAL" clId="{642F8689-0FBB-48C0-B32A-5DDF4FCF6A95}"/>
    <pc:docChg chg="undo custSel modSld">
      <pc:chgData name="Karthik Remella" userId="3ca48494-39cc-4601-a06b-896f03dcd088" providerId="ADAL" clId="{642F8689-0FBB-48C0-B32A-5DDF4FCF6A95}" dt="2020-05-01T13:29:58.378" v="10" actId="208"/>
      <pc:docMkLst>
        <pc:docMk/>
      </pc:docMkLst>
      <pc:sldChg chg="modSp mod">
        <pc:chgData name="Karthik Remella" userId="3ca48494-39cc-4601-a06b-896f03dcd088" providerId="ADAL" clId="{642F8689-0FBB-48C0-B32A-5DDF4FCF6A95}" dt="2020-05-01T13:29:58.378" v="10" actId="208"/>
        <pc:sldMkLst>
          <pc:docMk/>
          <pc:sldMk cId="4223913138" sldId="9131"/>
        </pc:sldMkLst>
        <pc:spChg chg="mod">
          <ac:chgData name="Karthik Remella" userId="3ca48494-39cc-4601-a06b-896f03dcd088" providerId="ADAL" clId="{642F8689-0FBB-48C0-B32A-5DDF4FCF6A95}" dt="2020-05-01T13:29:36.520" v="4" actId="108"/>
          <ac:spMkLst>
            <pc:docMk/>
            <pc:sldMk cId="4223913138" sldId="9131"/>
            <ac:spMk id="4" creationId="{0CD1DAEC-86AC-4FD5-91AE-9B9D4E72AC41}"/>
          </ac:spMkLst>
        </pc:spChg>
        <pc:spChg chg="mod">
          <ac:chgData name="Karthik Remella" userId="3ca48494-39cc-4601-a06b-896f03dcd088" providerId="ADAL" clId="{642F8689-0FBB-48C0-B32A-5DDF4FCF6A95}" dt="2020-05-01T13:29:54.497" v="9" actId="208"/>
          <ac:spMkLst>
            <pc:docMk/>
            <pc:sldMk cId="4223913138" sldId="9131"/>
            <ac:spMk id="63" creationId="{2E297711-8F91-400A-94BE-CECF9D704E24}"/>
          </ac:spMkLst>
        </pc:spChg>
        <pc:spChg chg="mod">
          <ac:chgData name="Karthik Remella" userId="3ca48494-39cc-4601-a06b-896f03dcd088" providerId="ADAL" clId="{642F8689-0FBB-48C0-B32A-5DDF4FCF6A95}" dt="2020-05-01T13:29:47.192" v="7" actId="208"/>
          <ac:spMkLst>
            <pc:docMk/>
            <pc:sldMk cId="4223913138" sldId="9131"/>
            <ac:spMk id="65" creationId="{3CB4FE8D-7616-4DA2-ADDB-5DD904F1ED7C}"/>
          </ac:spMkLst>
        </pc:spChg>
        <pc:spChg chg="mod">
          <ac:chgData name="Karthik Remella" userId="3ca48494-39cc-4601-a06b-896f03dcd088" providerId="ADAL" clId="{642F8689-0FBB-48C0-B32A-5DDF4FCF6A95}" dt="2020-05-01T13:29:40.488" v="6" actId="108"/>
          <ac:spMkLst>
            <pc:docMk/>
            <pc:sldMk cId="4223913138" sldId="9131"/>
            <ac:spMk id="67" creationId="{7EC56A1D-3767-44B9-BCDC-D01FB9EA1C18}"/>
          </ac:spMkLst>
        </pc:spChg>
        <pc:spChg chg="mod">
          <ac:chgData name="Karthik Remella" userId="3ca48494-39cc-4601-a06b-896f03dcd088" providerId="ADAL" clId="{642F8689-0FBB-48C0-B32A-5DDF4FCF6A95}" dt="2020-05-01T13:29:40.488" v="6" actId="108"/>
          <ac:spMkLst>
            <pc:docMk/>
            <pc:sldMk cId="4223913138" sldId="9131"/>
            <ac:spMk id="69" creationId="{D3CF9333-0188-4104-B456-D2B0D418C534}"/>
          </ac:spMkLst>
        </pc:spChg>
        <pc:spChg chg="mod">
          <ac:chgData name="Karthik Remella" userId="3ca48494-39cc-4601-a06b-896f03dcd088" providerId="ADAL" clId="{642F8689-0FBB-48C0-B32A-5DDF4FCF6A95}" dt="2020-05-01T13:29:40.488" v="6" actId="108"/>
          <ac:spMkLst>
            <pc:docMk/>
            <pc:sldMk cId="4223913138" sldId="9131"/>
            <ac:spMk id="70" creationId="{E6CCDD98-67F1-456A-BA9C-E352A998D2C0}"/>
          </ac:spMkLst>
        </pc:spChg>
        <pc:spChg chg="mod">
          <ac:chgData name="Karthik Remella" userId="3ca48494-39cc-4601-a06b-896f03dcd088" providerId="ADAL" clId="{642F8689-0FBB-48C0-B32A-5DDF4FCF6A95}" dt="2020-05-01T13:29:40.488" v="6" actId="108"/>
          <ac:spMkLst>
            <pc:docMk/>
            <pc:sldMk cId="4223913138" sldId="9131"/>
            <ac:spMk id="71" creationId="{A58EF70B-C54E-40CA-81B9-3B065741196F}"/>
          </ac:spMkLst>
        </pc:spChg>
        <pc:spChg chg="mod">
          <ac:chgData name="Karthik Remella" userId="3ca48494-39cc-4601-a06b-896f03dcd088" providerId="ADAL" clId="{642F8689-0FBB-48C0-B32A-5DDF4FCF6A95}" dt="2020-05-01T13:29:40.488" v="6" actId="108"/>
          <ac:spMkLst>
            <pc:docMk/>
            <pc:sldMk cId="4223913138" sldId="9131"/>
            <ac:spMk id="72" creationId="{CBC75A16-B30F-4937-B09C-8A900B6E77A1}"/>
          </ac:spMkLst>
        </pc:spChg>
        <pc:spChg chg="mod">
          <ac:chgData name="Karthik Remella" userId="3ca48494-39cc-4601-a06b-896f03dcd088" providerId="ADAL" clId="{642F8689-0FBB-48C0-B32A-5DDF4FCF6A95}" dt="2020-05-01T13:29:40.488" v="6" actId="108"/>
          <ac:spMkLst>
            <pc:docMk/>
            <pc:sldMk cId="4223913138" sldId="9131"/>
            <ac:spMk id="73" creationId="{C2108054-CBF4-463E-B532-DBC99F3ED2B0}"/>
          </ac:spMkLst>
        </pc:spChg>
        <pc:spChg chg="mod">
          <ac:chgData name="Karthik Remella" userId="3ca48494-39cc-4601-a06b-896f03dcd088" providerId="ADAL" clId="{642F8689-0FBB-48C0-B32A-5DDF4FCF6A95}" dt="2020-05-01T13:29:40.488" v="6" actId="108"/>
          <ac:spMkLst>
            <pc:docMk/>
            <pc:sldMk cId="4223913138" sldId="9131"/>
            <ac:spMk id="74" creationId="{29EA3E87-6EAB-4DCD-B60C-D9EB5298435D}"/>
          </ac:spMkLst>
        </pc:spChg>
        <pc:spChg chg="mod">
          <ac:chgData name="Karthik Remella" userId="3ca48494-39cc-4601-a06b-896f03dcd088" providerId="ADAL" clId="{642F8689-0FBB-48C0-B32A-5DDF4FCF6A95}" dt="2020-05-01T13:29:40.488" v="6" actId="108"/>
          <ac:spMkLst>
            <pc:docMk/>
            <pc:sldMk cId="4223913138" sldId="9131"/>
            <ac:spMk id="75" creationId="{E3F8011F-C4D0-45C8-8DF6-8F7866794A85}"/>
          </ac:spMkLst>
        </pc:spChg>
        <pc:spChg chg="mod">
          <ac:chgData name="Karthik Remella" userId="3ca48494-39cc-4601-a06b-896f03dcd088" providerId="ADAL" clId="{642F8689-0FBB-48C0-B32A-5DDF4FCF6A95}" dt="2020-05-01T13:29:40.488" v="6" actId="108"/>
          <ac:spMkLst>
            <pc:docMk/>
            <pc:sldMk cId="4223913138" sldId="9131"/>
            <ac:spMk id="76" creationId="{7AFEE11E-047D-46EA-BE6E-020C091A40C2}"/>
          </ac:spMkLst>
        </pc:spChg>
        <pc:cxnChg chg="mod">
          <ac:chgData name="Karthik Remella" userId="3ca48494-39cc-4601-a06b-896f03dcd088" providerId="ADAL" clId="{642F8689-0FBB-48C0-B32A-5DDF4FCF6A95}" dt="2020-05-01T13:29:58.378" v="10" actId="208"/>
          <ac:cxnSpMkLst>
            <pc:docMk/>
            <pc:sldMk cId="4223913138" sldId="9131"/>
            <ac:cxnSpMk id="64" creationId="{D40A1BED-CBCA-4DA8-AA97-2C11F9A84396}"/>
          </ac:cxnSpMkLst>
        </pc:cxnChg>
        <pc:cxnChg chg="mod">
          <ac:chgData name="Karthik Remella" userId="3ca48494-39cc-4601-a06b-896f03dcd088" providerId="ADAL" clId="{642F8689-0FBB-48C0-B32A-5DDF4FCF6A95}" dt="2020-05-01T13:29:50.442" v="8" actId="208"/>
          <ac:cxnSpMkLst>
            <pc:docMk/>
            <pc:sldMk cId="4223913138" sldId="9131"/>
            <ac:cxnSpMk id="66" creationId="{29B008B9-DCDF-4927-9315-DD60411D6852}"/>
          </ac:cxnSpMkLst>
        </pc:cxnChg>
        <pc:cxnChg chg="mod">
          <ac:chgData name="Karthik Remella" userId="3ca48494-39cc-4601-a06b-896f03dcd088" providerId="ADAL" clId="{642F8689-0FBB-48C0-B32A-5DDF4FCF6A95}" dt="2020-05-01T13:29:40.488" v="6" actId="108"/>
          <ac:cxnSpMkLst>
            <pc:docMk/>
            <pc:sldMk cId="4223913138" sldId="9131"/>
            <ac:cxnSpMk id="68" creationId="{549BAF1A-A6D6-4A6C-99B5-C4E110A961B3}"/>
          </ac:cxnSpMkLst>
        </pc:cxnChg>
        <pc:cxnChg chg="mod">
          <ac:chgData name="Karthik Remella" userId="3ca48494-39cc-4601-a06b-896f03dcd088" providerId="ADAL" clId="{642F8689-0FBB-48C0-B32A-5DDF4FCF6A95}" dt="2020-05-01T13:23:54.583" v="0" actId="108"/>
          <ac:cxnSpMkLst>
            <pc:docMk/>
            <pc:sldMk cId="4223913138" sldId="9131"/>
            <ac:cxnSpMk id="131" creationId="{9535E113-058A-4EAE-AA18-D5648530D584}"/>
          </ac:cxnSpMkLst>
        </pc:cxnChg>
      </pc:sldChg>
    </pc:docChg>
  </pc:docChgLst>
  <pc:docChgLst>
    <pc:chgData name="Gautham Varma" userId="8fd6b3e3-133b-44bc-b0ff-918a348cb210" providerId="ADAL" clId="{6F12EFC2-3D50-407D-B35E-14AE748FC2CA}"/>
    <pc:docChg chg="undo custSel delSld modSld modMainMaster">
      <pc:chgData name="Gautham Varma" userId="8fd6b3e3-133b-44bc-b0ff-918a348cb210" providerId="ADAL" clId="{6F12EFC2-3D50-407D-B35E-14AE748FC2CA}" dt="2023-05-04T04:32:12.938" v="168" actId="1076"/>
      <pc:docMkLst>
        <pc:docMk/>
      </pc:docMkLst>
      <pc:sldChg chg="modSp mod">
        <pc:chgData name="Gautham Varma" userId="8fd6b3e3-133b-44bc-b0ff-918a348cb210" providerId="ADAL" clId="{6F12EFC2-3D50-407D-B35E-14AE748FC2CA}" dt="2023-04-25T12:27:01.796" v="11" actId="207"/>
        <pc:sldMkLst>
          <pc:docMk/>
          <pc:sldMk cId="1153346332" sldId="9104"/>
        </pc:sldMkLst>
        <pc:spChg chg="mod">
          <ac:chgData name="Gautham Varma" userId="8fd6b3e3-133b-44bc-b0ff-918a348cb210" providerId="ADAL" clId="{6F12EFC2-3D50-407D-B35E-14AE748FC2CA}" dt="2023-04-25T12:27:01.796" v="11" actId="207"/>
          <ac:spMkLst>
            <pc:docMk/>
            <pc:sldMk cId="1153346332" sldId="9104"/>
            <ac:spMk id="2" creationId="{BF09F97B-A23A-3E40-8354-D7480B3544A4}"/>
          </ac:spMkLst>
        </pc:spChg>
      </pc:sldChg>
      <pc:sldChg chg="modSp mod">
        <pc:chgData name="Gautham Varma" userId="8fd6b3e3-133b-44bc-b0ff-918a348cb210" providerId="ADAL" clId="{6F12EFC2-3D50-407D-B35E-14AE748FC2CA}" dt="2023-05-02T10:21:40.484" v="109" actId="207"/>
        <pc:sldMkLst>
          <pc:docMk/>
          <pc:sldMk cId="1966741793" sldId="9128"/>
        </pc:sldMkLst>
        <pc:spChg chg="mod">
          <ac:chgData name="Gautham Varma" userId="8fd6b3e3-133b-44bc-b0ff-918a348cb210" providerId="ADAL" clId="{6F12EFC2-3D50-407D-B35E-14AE748FC2CA}" dt="2023-04-25T12:27:12.335" v="12" actId="207"/>
          <ac:spMkLst>
            <pc:docMk/>
            <pc:sldMk cId="1966741793" sldId="9128"/>
            <ac:spMk id="4" creationId="{991843AB-5D9F-4735-94CA-E6738A553905}"/>
          </ac:spMkLst>
        </pc:spChg>
        <pc:spChg chg="mod">
          <ac:chgData name="Gautham Varma" userId="8fd6b3e3-133b-44bc-b0ff-918a348cb210" providerId="ADAL" clId="{6F12EFC2-3D50-407D-B35E-14AE748FC2CA}" dt="2023-05-02T10:21:40.484" v="109" actId="207"/>
          <ac:spMkLst>
            <pc:docMk/>
            <pc:sldMk cId="1966741793" sldId="9128"/>
            <ac:spMk id="15" creationId="{90AC4C56-7CB8-4BDC-B2EF-FC2E61D972B2}"/>
          </ac:spMkLst>
        </pc:spChg>
      </pc:sldChg>
      <pc:sldChg chg="modSp mod">
        <pc:chgData name="Gautham Varma" userId="8fd6b3e3-133b-44bc-b0ff-918a348cb210" providerId="ADAL" clId="{6F12EFC2-3D50-407D-B35E-14AE748FC2CA}" dt="2023-05-02T10:21:59.237" v="111" actId="113"/>
        <pc:sldMkLst>
          <pc:docMk/>
          <pc:sldMk cId="1842937193" sldId="9129"/>
        </pc:sldMkLst>
        <pc:spChg chg="mod">
          <ac:chgData name="Gautham Varma" userId="8fd6b3e3-133b-44bc-b0ff-918a348cb210" providerId="ADAL" clId="{6F12EFC2-3D50-407D-B35E-14AE748FC2CA}" dt="2023-05-02T10:21:59.237" v="111" actId="113"/>
          <ac:spMkLst>
            <pc:docMk/>
            <pc:sldMk cId="1842937193" sldId="9129"/>
            <ac:spMk id="4" creationId="{E5F580D1-3634-4F6D-A303-8ACFD2E3AA93}"/>
          </ac:spMkLst>
        </pc:spChg>
      </pc:sldChg>
      <pc:sldChg chg="modSp mod">
        <pc:chgData name="Gautham Varma" userId="8fd6b3e3-133b-44bc-b0ff-918a348cb210" providerId="ADAL" clId="{6F12EFC2-3D50-407D-B35E-14AE748FC2CA}" dt="2023-05-02T10:22:05.664" v="112" actId="113"/>
        <pc:sldMkLst>
          <pc:docMk/>
          <pc:sldMk cId="2272775495" sldId="9130"/>
        </pc:sldMkLst>
        <pc:spChg chg="mod">
          <ac:chgData name="Gautham Varma" userId="8fd6b3e3-133b-44bc-b0ff-918a348cb210" providerId="ADAL" clId="{6F12EFC2-3D50-407D-B35E-14AE748FC2CA}" dt="2023-05-02T10:22:05.664" v="112" actId="113"/>
          <ac:spMkLst>
            <pc:docMk/>
            <pc:sldMk cId="2272775495" sldId="9130"/>
            <ac:spMk id="4" creationId="{31C04CBE-66E0-4B51-BB9F-AE2E22F84D25}"/>
          </ac:spMkLst>
        </pc:spChg>
        <pc:spChg chg="mod">
          <ac:chgData name="Gautham Varma" userId="8fd6b3e3-133b-44bc-b0ff-918a348cb210" providerId="ADAL" clId="{6F12EFC2-3D50-407D-B35E-14AE748FC2CA}" dt="2023-04-25T12:28:20.388" v="19" actId="14100"/>
          <ac:spMkLst>
            <pc:docMk/>
            <pc:sldMk cId="2272775495" sldId="9130"/>
            <ac:spMk id="5" creationId="{64F06DAF-8111-4724-A710-4D9071EC16CD}"/>
          </ac:spMkLst>
        </pc:spChg>
        <pc:spChg chg="mod">
          <ac:chgData name="Gautham Varma" userId="8fd6b3e3-133b-44bc-b0ff-918a348cb210" providerId="ADAL" clId="{6F12EFC2-3D50-407D-B35E-14AE748FC2CA}" dt="2023-04-25T12:28:26.802" v="20" actId="1076"/>
          <ac:spMkLst>
            <pc:docMk/>
            <pc:sldMk cId="2272775495" sldId="9130"/>
            <ac:spMk id="28" creationId="{E71C5AAC-5249-468B-B04F-3B393DC2205B}"/>
          </ac:spMkLst>
        </pc:spChg>
        <pc:spChg chg="mod">
          <ac:chgData name="Gautham Varma" userId="8fd6b3e3-133b-44bc-b0ff-918a348cb210" providerId="ADAL" clId="{6F12EFC2-3D50-407D-B35E-14AE748FC2CA}" dt="2023-04-25T12:28:26.802" v="20" actId="1076"/>
          <ac:spMkLst>
            <pc:docMk/>
            <pc:sldMk cId="2272775495" sldId="9130"/>
            <ac:spMk id="29" creationId="{E035C18A-6BB3-45D8-9E68-06AE044170C5}"/>
          </ac:spMkLst>
        </pc:spChg>
        <pc:spChg chg="mod">
          <ac:chgData name="Gautham Varma" userId="8fd6b3e3-133b-44bc-b0ff-918a348cb210" providerId="ADAL" clId="{6F12EFC2-3D50-407D-B35E-14AE748FC2CA}" dt="2023-04-25T12:28:26.802" v="20" actId="1076"/>
          <ac:spMkLst>
            <pc:docMk/>
            <pc:sldMk cId="2272775495" sldId="9130"/>
            <ac:spMk id="30" creationId="{4D9A1C97-BD6F-45C8-BEF4-63DEBA68A6DE}"/>
          </ac:spMkLst>
        </pc:spChg>
        <pc:spChg chg="mod">
          <ac:chgData name="Gautham Varma" userId="8fd6b3e3-133b-44bc-b0ff-918a348cb210" providerId="ADAL" clId="{6F12EFC2-3D50-407D-B35E-14AE748FC2CA}" dt="2023-04-25T12:28:26.802" v="20" actId="1076"/>
          <ac:spMkLst>
            <pc:docMk/>
            <pc:sldMk cId="2272775495" sldId="9130"/>
            <ac:spMk id="31" creationId="{EAEC4096-BB20-4315-B31E-8D32C5D2EB3A}"/>
          </ac:spMkLst>
        </pc:spChg>
        <pc:spChg chg="mod">
          <ac:chgData name="Gautham Varma" userId="8fd6b3e3-133b-44bc-b0ff-918a348cb210" providerId="ADAL" clId="{6F12EFC2-3D50-407D-B35E-14AE748FC2CA}" dt="2023-04-25T12:28:26.802" v="20" actId="1076"/>
          <ac:spMkLst>
            <pc:docMk/>
            <pc:sldMk cId="2272775495" sldId="9130"/>
            <ac:spMk id="32" creationId="{0189EF2A-D3D0-46E1-B7A5-3CB57F4D41AC}"/>
          </ac:spMkLst>
        </pc:spChg>
        <pc:spChg chg="mod">
          <ac:chgData name="Gautham Varma" userId="8fd6b3e3-133b-44bc-b0ff-918a348cb210" providerId="ADAL" clId="{6F12EFC2-3D50-407D-B35E-14AE748FC2CA}" dt="2023-04-25T12:28:26.802" v="20" actId="1076"/>
          <ac:spMkLst>
            <pc:docMk/>
            <pc:sldMk cId="2272775495" sldId="9130"/>
            <ac:spMk id="33" creationId="{D91C7DE8-513E-4F6B-B191-18952A7A9ACF}"/>
          </ac:spMkLst>
        </pc:spChg>
        <pc:spChg chg="mod">
          <ac:chgData name="Gautham Varma" userId="8fd6b3e3-133b-44bc-b0ff-918a348cb210" providerId="ADAL" clId="{6F12EFC2-3D50-407D-B35E-14AE748FC2CA}" dt="2023-04-25T12:28:26.802" v="20" actId="1076"/>
          <ac:spMkLst>
            <pc:docMk/>
            <pc:sldMk cId="2272775495" sldId="9130"/>
            <ac:spMk id="34" creationId="{38800C66-9AB2-45B8-A539-92A8C4CD431F}"/>
          </ac:spMkLst>
        </pc:spChg>
        <pc:spChg chg="mod">
          <ac:chgData name="Gautham Varma" userId="8fd6b3e3-133b-44bc-b0ff-918a348cb210" providerId="ADAL" clId="{6F12EFC2-3D50-407D-B35E-14AE748FC2CA}" dt="2023-04-25T12:28:26.802" v="20" actId="1076"/>
          <ac:spMkLst>
            <pc:docMk/>
            <pc:sldMk cId="2272775495" sldId="9130"/>
            <ac:spMk id="41" creationId="{13ABCA6B-6B88-45E4-8A7E-4CFB5EF455FF}"/>
          </ac:spMkLst>
        </pc:spChg>
        <pc:grpChg chg="mod">
          <ac:chgData name="Gautham Varma" userId="8fd6b3e3-133b-44bc-b0ff-918a348cb210" providerId="ADAL" clId="{6F12EFC2-3D50-407D-B35E-14AE748FC2CA}" dt="2023-04-25T12:28:26.802" v="20" actId="1076"/>
          <ac:grpSpMkLst>
            <pc:docMk/>
            <pc:sldMk cId="2272775495" sldId="9130"/>
            <ac:grpSpMk id="42" creationId="{553DCE87-1E70-4DE9-B296-107FEC360111}"/>
          </ac:grpSpMkLst>
        </pc:grpChg>
        <pc:cxnChg chg="mod">
          <ac:chgData name="Gautham Varma" userId="8fd6b3e3-133b-44bc-b0ff-918a348cb210" providerId="ADAL" clId="{6F12EFC2-3D50-407D-B35E-14AE748FC2CA}" dt="2023-04-25T12:28:26.802" v="20" actId="1076"/>
          <ac:cxnSpMkLst>
            <pc:docMk/>
            <pc:sldMk cId="2272775495" sldId="9130"/>
            <ac:cxnSpMk id="35" creationId="{C6872952-F524-4768-AEB7-BBCA6810EA70}"/>
          </ac:cxnSpMkLst>
        </pc:cxnChg>
        <pc:cxnChg chg="mod">
          <ac:chgData name="Gautham Varma" userId="8fd6b3e3-133b-44bc-b0ff-918a348cb210" providerId="ADAL" clId="{6F12EFC2-3D50-407D-B35E-14AE748FC2CA}" dt="2023-04-25T12:28:26.802" v="20" actId="1076"/>
          <ac:cxnSpMkLst>
            <pc:docMk/>
            <pc:sldMk cId="2272775495" sldId="9130"/>
            <ac:cxnSpMk id="36" creationId="{8543E30A-2061-4AF1-8BE2-4DF09DE2CC2D}"/>
          </ac:cxnSpMkLst>
        </pc:cxnChg>
        <pc:cxnChg chg="mod">
          <ac:chgData name="Gautham Varma" userId="8fd6b3e3-133b-44bc-b0ff-918a348cb210" providerId="ADAL" clId="{6F12EFC2-3D50-407D-B35E-14AE748FC2CA}" dt="2023-04-25T12:28:26.802" v="20" actId="1076"/>
          <ac:cxnSpMkLst>
            <pc:docMk/>
            <pc:sldMk cId="2272775495" sldId="9130"/>
            <ac:cxnSpMk id="37" creationId="{4FC3AFA7-F916-402C-8D9D-08ECF3DC1441}"/>
          </ac:cxnSpMkLst>
        </pc:cxnChg>
        <pc:cxnChg chg="mod">
          <ac:chgData name="Gautham Varma" userId="8fd6b3e3-133b-44bc-b0ff-918a348cb210" providerId="ADAL" clId="{6F12EFC2-3D50-407D-B35E-14AE748FC2CA}" dt="2023-04-25T12:28:26.802" v="20" actId="1076"/>
          <ac:cxnSpMkLst>
            <pc:docMk/>
            <pc:sldMk cId="2272775495" sldId="9130"/>
            <ac:cxnSpMk id="38" creationId="{4BBA152B-8DDE-49E6-BDC0-E0194AC614DE}"/>
          </ac:cxnSpMkLst>
        </pc:cxnChg>
        <pc:cxnChg chg="mod">
          <ac:chgData name="Gautham Varma" userId="8fd6b3e3-133b-44bc-b0ff-918a348cb210" providerId="ADAL" clId="{6F12EFC2-3D50-407D-B35E-14AE748FC2CA}" dt="2023-04-25T12:28:26.802" v="20" actId="1076"/>
          <ac:cxnSpMkLst>
            <pc:docMk/>
            <pc:sldMk cId="2272775495" sldId="9130"/>
            <ac:cxnSpMk id="39" creationId="{19EFEDB4-293E-4702-A056-C023FE8374C2}"/>
          </ac:cxnSpMkLst>
        </pc:cxnChg>
        <pc:cxnChg chg="mod">
          <ac:chgData name="Gautham Varma" userId="8fd6b3e3-133b-44bc-b0ff-918a348cb210" providerId="ADAL" clId="{6F12EFC2-3D50-407D-B35E-14AE748FC2CA}" dt="2023-04-25T12:28:26.802" v="20" actId="1076"/>
          <ac:cxnSpMkLst>
            <pc:docMk/>
            <pc:sldMk cId="2272775495" sldId="9130"/>
            <ac:cxnSpMk id="40" creationId="{83725E19-857B-474E-9F14-0A33B913E479}"/>
          </ac:cxnSpMkLst>
        </pc:cxnChg>
      </pc:sldChg>
      <pc:sldChg chg="modSp mod">
        <pc:chgData name="Gautham Varma" userId="8fd6b3e3-133b-44bc-b0ff-918a348cb210" providerId="ADAL" clId="{6F12EFC2-3D50-407D-B35E-14AE748FC2CA}" dt="2023-04-25T12:28:46.444" v="22" actId="12"/>
        <pc:sldMkLst>
          <pc:docMk/>
          <pc:sldMk cId="4223913138" sldId="9131"/>
        </pc:sldMkLst>
        <pc:spChg chg="mod">
          <ac:chgData name="Gautham Varma" userId="8fd6b3e3-133b-44bc-b0ff-918a348cb210" providerId="ADAL" clId="{6F12EFC2-3D50-407D-B35E-14AE748FC2CA}" dt="2023-04-25T12:28:46.444" v="22" actId="12"/>
          <ac:spMkLst>
            <pc:docMk/>
            <pc:sldMk cId="4223913138" sldId="9131"/>
            <ac:spMk id="4" creationId="{0CD1DAEC-86AC-4FD5-91AE-9B9D4E72AC41}"/>
          </ac:spMkLst>
        </pc:spChg>
      </pc:sldChg>
      <pc:sldChg chg="modSp mod">
        <pc:chgData name="Gautham Varma" userId="8fd6b3e3-133b-44bc-b0ff-918a348cb210" providerId="ADAL" clId="{6F12EFC2-3D50-407D-B35E-14AE748FC2CA}" dt="2023-04-25T12:31:21.562" v="42" actId="14100"/>
        <pc:sldMkLst>
          <pc:docMk/>
          <pc:sldMk cId="2650480536" sldId="9132"/>
        </pc:sldMkLst>
        <pc:spChg chg="mod">
          <ac:chgData name="Gautham Varma" userId="8fd6b3e3-133b-44bc-b0ff-918a348cb210" providerId="ADAL" clId="{6F12EFC2-3D50-407D-B35E-14AE748FC2CA}" dt="2023-04-25T12:29:56.003" v="30" actId="255"/>
          <ac:spMkLst>
            <pc:docMk/>
            <pc:sldMk cId="2650480536" sldId="9132"/>
            <ac:spMk id="4" creationId="{EB44DC8E-9712-4E58-87CA-12682429D0CE}"/>
          </ac:spMkLst>
        </pc:spChg>
        <pc:spChg chg="mod">
          <ac:chgData name="Gautham Varma" userId="8fd6b3e3-133b-44bc-b0ff-918a348cb210" providerId="ADAL" clId="{6F12EFC2-3D50-407D-B35E-14AE748FC2CA}" dt="2023-04-25T12:31:15.837" v="41" actId="255"/>
          <ac:spMkLst>
            <pc:docMk/>
            <pc:sldMk cId="2650480536" sldId="9132"/>
            <ac:spMk id="5" creationId="{5480A367-A685-46B0-849D-5EFFDCB83BA1}"/>
          </ac:spMkLst>
        </pc:spChg>
        <pc:spChg chg="mod">
          <ac:chgData name="Gautham Varma" userId="8fd6b3e3-133b-44bc-b0ff-918a348cb210" providerId="ADAL" clId="{6F12EFC2-3D50-407D-B35E-14AE748FC2CA}" dt="2023-04-25T12:31:11.284" v="40" actId="255"/>
          <ac:spMkLst>
            <pc:docMk/>
            <pc:sldMk cId="2650480536" sldId="9132"/>
            <ac:spMk id="6" creationId="{7E1D2FDF-5B01-4688-BF6E-18EC4B4AC6E1}"/>
          </ac:spMkLst>
        </pc:spChg>
        <pc:spChg chg="mod">
          <ac:chgData name="Gautham Varma" userId="8fd6b3e3-133b-44bc-b0ff-918a348cb210" providerId="ADAL" clId="{6F12EFC2-3D50-407D-B35E-14AE748FC2CA}" dt="2023-04-25T12:30:35.838" v="34" actId="255"/>
          <ac:spMkLst>
            <pc:docMk/>
            <pc:sldMk cId="2650480536" sldId="9132"/>
            <ac:spMk id="47" creationId="{3656AAA6-8994-46D8-975F-B5650D7BB081}"/>
          </ac:spMkLst>
        </pc:spChg>
        <pc:spChg chg="mod">
          <ac:chgData name="Gautham Varma" userId="8fd6b3e3-133b-44bc-b0ff-918a348cb210" providerId="ADAL" clId="{6F12EFC2-3D50-407D-B35E-14AE748FC2CA}" dt="2023-04-25T12:31:00.937" v="39" actId="1076"/>
          <ac:spMkLst>
            <pc:docMk/>
            <pc:sldMk cId="2650480536" sldId="9132"/>
            <ac:spMk id="48" creationId="{AF49FF97-8BA9-4388-B89C-1FEF04BFFDC3}"/>
          </ac:spMkLst>
        </pc:spChg>
        <pc:spChg chg="mod">
          <ac:chgData name="Gautham Varma" userId="8fd6b3e3-133b-44bc-b0ff-918a348cb210" providerId="ADAL" clId="{6F12EFC2-3D50-407D-B35E-14AE748FC2CA}" dt="2023-04-25T12:30:43.480" v="36" actId="255"/>
          <ac:spMkLst>
            <pc:docMk/>
            <pc:sldMk cId="2650480536" sldId="9132"/>
            <ac:spMk id="49" creationId="{A5BA4136-5BB3-4A40-AF1A-79D68D67BEA0}"/>
          </ac:spMkLst>
        </pc:spChg>
        <pc:grpChg chg="mod">
          <ac:chgData name="Gautham Varma" userId="8fd6b3e3-133b-44bc-b0ff-918a348cb210" providerId="ADAL" clId="{6F12EFC2-3D50-407D-B35E-14AE748FC2CA}" dt="2023-04-25T12:31:21.562" v="42" actId="14100"/>
          <ac:grpSpMkLst>
            <pc:docMk/>
            <pc:sldMk cId="2650480536" sldId="9132"/>
            <ac:grpSpMk id="7" creationId="{D24E1FCB-F75A-4799-9FDC-2B4F45AC1281}"/>
          </ac:grpSpMkLst>
        </pc:grpChg>
      </pc:sldChg>
      <pc:sldChg chg="modSp mod">
        <pc:chgData name="Gautham Varma" userId="8fd6b3e3-133b-44bc-b0ff-918a348cb210" providerId="ADAL" clId="{6F12EFC2-3D50-407D-B35E-14AE748FC2CA}" dt="2023-04-25T12:32:11.218" v="51" actId="1076"/>
        <pc:sldMkLst>
          <pc:docMk/>
          <pc:sldMk cId="316992884" sldId="9133"/>
        </pc:sldMkLst>
        <pc:spChg chg="mod">
          <ac:chgData name="Gautham Varma" userId="8fd6b3e3-133b-44bc-b0ff-918a348cb210" providerId="ADAL" clId="{6F12EFC2-3D50-407D-B35E-14AE748FC2CA}" dt="2023-04-25T12:31:52.520" v="48" actId="27636"/>
          <ac:spMkLst>
            <pc:docMk/>
            <pc:sldMk cId="316992884" sldId="9133"/>
            <ac:spMk id="4" creationId="{007AB439-C7B3-4961-B232-B9FD051C2484}"/>
          </ac:spMkLst>
        </pc:spChg>
        <pc:spChg chg="mod">
          <ac:chgData name="Gautham Varma" userId="8fd6b3e3-133b-44bc-b0ff-918a348cb210" providerId="ADAL" clId="{6F12EFC2-3D50-407D-B35E-14AE748FC2CA}" dt="2023-04-25T12:32:04.490" v="50" actId="1076"/>
          <ac:spMkLst>
            <pc:docMk/>
            <pc:sldMk cId="316992884" sldId="9133"/>
            <ac:spMk id="9" creationId="{A023215C-585C-41B7-9785-53168F4D059B}"/>
          </ac:spMkLst>
        </pc:spChg>
        <pc:grpChg chg="mod">
          <ac:chgData name="Gautham Varma" userId="8fd6b3e3-133b-44bc-b0ff-918a348cb210" providerId="ADAL" clId="{6F12EFC2-3D50-407D-B35E-14AE748FC2CA}" dt="2023-04-25T12:32:11.218" v="51" actId="1076"/>
          <ac:grpSpMkLst>
            <pc:docMk/>
            <pc:sldMk cId="316992884" sldId="9133"/>
            <ac:grpSpMk id="8" creationId="{233AFD17-87E8-4E94-838C-467005292CF0}"/>
          </ac:grpSpMkLst>
        </pc:grpChg>
      </pc:sldChg>
      <pc:sldChg chg="modSp mod">
        <pc:chgData name="Gautham Varma" userId="8fd6b3e3-133b-44bc-b0ff-918a348cb210" providerId="ADAL" clId="{6F12EFC2-3D50-407D-B35E-14AE748FC2CA}" dt="2023-04-25T12:34:02.668" v="68" actId="207"/>
        <pc:sldMkLst>
          <pc:docMk/>
          <pc:sldMk cId="2592819415" sldId="9134"/>
        </pc:sldMkLst>
        <pc:spChg chg="mod">
          <ac:chgData name="Gautham Varma" userId="8fd6b3e3-133b-44bc-b0ff-918a348cb210" providerId="ADAL" clId="{6F12EFC2-3D50-407D-B35E-14AE748FC2CA}" dt="2023-04-25T12:32:33.724" v="53" actId="255"/>
          <ac:spMkLst>
            <pc:docMk/>
            <pc:sldMk cId="2592819415" sldId="9134"/>
            <ac:spMk id="4" creationId="{698BFDD0-300D-43D4-8AAB-07C6832ADE1E}"/>
          </ac:spMkLst>
        </pc:spChg>
        <pc:spChg chg="mod">
          <ac:chgData name="Gautham Varma" userId="8fd6b3e3-133b-44bc-b0ff-918a348cb210" providerId="ADAL" clId="{6F12EFC2-3D50-407D-B35E-14AE748FC2CA}" dt="2023-04-25T12:34:02.668" v="68" actId="207"/>
          <ac:spMkLst>
            <pc:docMk/>
            <pc:sldMk cId="2592819415" sldId="9134"/>
            <ac:spMk id="5" creationId="{72C33C70-BE95-41C1-A8AF-CD3BF3D1348C}"/>
          </ac:spMkLst>
        </pc:spChg>
        <pc:spChg chg="mod">
          <ac:chgData name="Gautham Varma" userId="8fd6b3e3-133b-44bc-b0ff-918a348cb210" providerId="ADAL" clId="{6F12EFC2-3D50-407D-B35E-14AE748FC2CA}" dt="2023-04-25T12:33:59.779" v="67" actId="207"/>
          <ac:spMkLst>
            <pc:docMk/>
            <pc:sldMk cId="2592819415" sldId="9134"/>
            <ac:spMk id="6" creationId="{377A3A48-7AE0-48F9-AE9A-99D0CC9AB8CF}"/>
          </ac:spMkLst>
        </pc:spChg>
        <pc:spChg chg="mod">
          <ac:chgData name="Gautham Varma" userId="8fd6b3e3-133b-44bc-b0ff-918a348cb210" providerId="ADAL" clId="{6F12EFC2-3D50-407D-B35E-14AE748FC2CA}" dt="2023-04-25T12:33:56.324" v="66" actId="207"/>
          <ac:spMkLst>
            <pc:docMk/>
            <pc:sldMk cId="2592819415" sldId="9134"/>
            <ac:spMk id="7" creationId="{579D7B92-629A-4BA7-A25B-53D10A2FCFEC}"/>
          </ac:spMkLst>
        </pc:spChg>
        <pc:spChg chg="mod">
          <ac:chgData name="Gautham Varma" userId="8fd6b3e3-133b-44bc-b0ff-918a348cb210" providerId="ADAL" clId="{6F12EFC2-3D50-407D-B35E-14AE748FC2CA}" dt="2023-04-25T12:33:07.417" v="60" actId="1076"/>
          <ac:spMkLst>
            <pc:docMk/>
            <pc:sldMk cId="2592819415" sldId="9134"/>
            <ac:spMk id="40" creationId="{380932E7-507F-463B-9634-C409157DE0F4}"/>
          </ac:spMkLst>
        </pc:spChg>
        <pc:grpChg chg="mod">
          <ac:chgData name="Gautham Varma" userId="8fd6b3e3-133b-44bc-b0ff-918a348cb210" providerId="ADAL" clId="{6F12EFC2-3D50-407D-B35E-14AE748FC2CA}" dt="2023-04-25T12:33:48.569" v="65" actId="1076"/>
          <ac:grpSpMkLst>
            <pc:docMk/>
            <pc:sldMk cId="2592819415" sldId="9134"/>
            <ac:grpSpMk id="8" creationId="{F212B762-BA51-4C80-9FC2-D447F4CF6B0B}"/>
          </ac:grpSpMkLst>
        </pc:grpChg>
        <pc:grpChg chg="mod">
          <ac:chgData name="Gautham Varma" userId="8fd6b3e3-133b-44bc-b0ff-918a348cb210" providerId="ADAL" clId="{6F12EFC2-3D50-407D-B35E-14AE748FC2CA}" dt="2023-04-25T12:32:45.210" v="54" actId="1076"/>
          <ac:grpSpMkLst>
            <pc:docMk/>
            <pc:sldMk cId="2592819415" sldId="9134"/>
            <ac:grpSpMk id="9" creationId="{F4BE67B7-53EA-47CF-B0D4-4447D17FF263}"/>
          </ac:grpSpMkLst>
        </pc:grpChg>
      </pc:sldChg>
      <pc:sldChg chg="modSp mod">
        <pc:chgData name="Gautham Varma" userId="8fd6b3e3-133b-44bc-b0ff-918a348cb210" providerId="ADAL" clId="{6F12EFC2-3D50-407D-B35E-14AE748FC2CA}" dt="2023-04-25T12:35:19.689" v="82" actId="207"/>
        <pc:sldMkLst>
          <pc:docMk/>
          <pc:sldMk cId="1109248294" sldId="9135"/>
        </pc:sldMkLst>
        <pc:spChg chg="mod">
          <ac:chgData name="Gautham Varma" userId="8fd6b3e3-133b-44bc-b0ff-918a348cb210" providerId="ADAL" clId="{6F12EFC2-3D50-407D-B35E-14AE748FC2CA}" dt="2023-04-25T12:35:02.265" v="77" actId="1076"/>
          <ac:spMkLst>
            <pc:docMk/>
            <pc:sldMk cId="1109248294" sldId="9135"/>
            <ac:spMk id="5" creationId="{75F9F202-BA4C-408F-A0DA-BA3E6A035384}"/>
          </ac:spMkLst>
        </pc:spChg>
        <pc:spChg chg="mod">
          <ac:chgData name="Gautham Varma" userId="8fd6b3e3-133b-44bc-b0ff-918a348cb210" providerId="ADAL" clId="{6F12EFC2-3D50-407D-B35E-14AE748FC2CA}" dt="2023-04-25T12:34:57.057" v="76" actId="1076"/>
          <ac:spMkLst>
            <pc:docMk/>
            <pc:sldMk cId="1109248294" sldId="9135"/>
            <ac:spMk id="6" creationId="{6F123CBB-5BE8-4197-9862-D69F4184C7BC}"/>
          </ac:spMkLst>
        </pc:spChg>
        <pc:spChg chg="mod">
          <ac:chgData name="Gautham Varma" userId="8fd6b3e3-133b-44bc-b0ff-918a348cb210" providerId="ADAL" clId="{6F12EFC2-3D50-407D-B35E-14AE748FC2CA}" dt="2023-04-25T12:35:09.752" v="79" actId="1076"/>
          <ac:spMkLst>
            <pc:docMk/>
            <pc:sldMk cId="1109248294" sldId="9135"/>
            <ac:spMk id="7" creationId="{FB5C539C-1CD0-4DA3-AB9B-CE654063AFB0}"/>
          </ac:spMkLst>
        </pc:spChg>
        <pc:spChg chg="mod">
          <ac:chgData name="Gautham Varma" userId="8fd6b3e3-133b-44bc-b0ff-918a348cb210" providerId="ADAL" clId="{6F12EFC2-3D50-407D-B35E-14AE748FC2CA}" dt="2023-04-25T12:35:13.792" v="80" actId="1076"/>
          <ac:spMkLst>
            <pc:docMk/>
            <pc:sldMk cId="1109248294" sldId="9135"/>
            <ac:spMk id="8" creationId="{ECE6F153-509C-446F-9F81-2EC6C6305E43}"/>
          </ac:spMkLst>
        </pc:spChg>
        <pc:spChg chg="mod">
          <ac:chgData name="Gautham Varma" userId="8fd6b3e3-133b-44bc-b0ff-918a348cb210" providerId="ADAL" clId="{6F12EFC2-3D50-407D-B35E-14AE748FC2CA}" dt="2023-04-25T12:35:19.689" v="82" actId="207"/>
          <ac:spMkLst>
            <pc:docMk/>
            <pc:sldMk cId="1109248294" sldId="9135"/>
            <ac:spMk id="9" creationId="{F73FF391-CC23-4959-BA3C-8E96C34A305A}"/>
          </ac:spMkLst>
        </pc:spChg>
      </pc:sldChg>
      <pc:sldChg chg="modSp mod">
        <pc:chgData name="Gautham Varma" userId="8fd6b3e3-133b-44bc-b0ff-918a348cb210" providerId="ADAL" clId="{6F12EFC2-3D50-407D-B35E-14AE748FC2CA}" dt="2023-04-25T12:35:33.569" v="84" actId="1076"/>
        <pc:sldMkLst>
          <pc:docMk/>
          <pc:sldMk cId="54824613" sldId="9136"/>
        </pc:sldMkLst>
        <pc:spChg chg="mod">
          <ac:chgData name="Gautham Varma" userId="8fd6b3e3-133b-44bc-b0ff-918a348cb210" providerId="ADAL" clId="{6F12EFC2-3D50-407D-B35E-14AE748FC2CA}" dt="2023-04-25T12:35:33.569" v="84" actId="1076"/>
          <ac:spMkLst>
            <pc:docMk/>
            <pc:sldMk cId="54824613" sldId="9136"/>
            <ac:spMk id="4" creationId="{92911835-B17C-409E-9412-1102408F8759}"/>
          </ac:spMkLst>
        </pc:spChg>
      </pc:sldChg>
      <pc:sldChg chg="addSp modSp mod">
        <pc:chgData name="Gautham Varma" userId="8fd6b3e3-133b-44bc-b0ff-918a348cb210" providerId="ADAL" clId="{6F12EFC2-3D50-407D-B35E-14AE748FC2CA}" dt="2023-05-04T04:27:55.617" v="146" actId="1076"/>
        <pc:sldMkLst>
          <pc:docMk/>
          <pc:sldMk cId="96598816" sldId="9137"/>
        </pc:sldMkLst>
        <pc:spChg chg="mod">
          <ac:chgData name="Gautham Varma" userId="8fd6b3e3-133b-44bc-b0ff-918a348cb210" providerId="ADAL" clId="{6F12EFC2-3D50-407D-B35E-14AE748FC2CA}" dt="2023-05-04T04:26:30.335" v="131" actId="20577"/>
          <ac:spMkLst>
            <pc:docMk/>
            <pc:sldMk cId="96598816" sldId="9137"/>
            <ac:spMk id="4" creationId="{680EDA60-FA6A-49E2-B225-1C50F24C1251}"/>
          </ac:spMkLst>
        </pc:spChg>
        <pc:spChg chg="mod">
          <ac:chgData name="Gautham Varma" userId="8fd6b3e3-133b-44bc-b0ff-918a348cb210" providerId="ADAL" clId="{6F12EFC2-3D50-407D-B35E-14AE748FC2CA}" dt="2023-05-04T04:27:15.272" v="139" actId="1076"/>
          <ac:spMkLst>
            <pc:docMk/>
            <pc:sldMk cId="96598816" sldId="9137"/>
            <ac:spMk id="5" creationId="{001352E2-E8ED-4B3F-8B79-FF069D4B356E}"/>
          </ac:spMkLst>
        </pc:spChg>
        <pc:spChg chg="mod">
          <ac:chgData name="Gautham Varma" userId="8fd6b3e3-133b-44bc-b0ff-918a348cb210" providerId="ADAL" clId="{6F12EFC2-3D50-407D-B35E-14AE748FC2CA}" dt="2023-05-04T04:27:15.272" v="139" actId="1076"/>
          <ac:spMkLst>
            <pc:docMk/>
            <pc:sldMk cId="96598816" sldId="9137"/>
            <ac:spMk id="12" creationId="{0EAA3642-EF40-480D-9CCB-4104A4DC9045}"/>
          </ac:spMkLst>
        </pc:spChg>
        <pc:spChg chg="mod">
          <ac:chgData name="Gautham Varma" userId="8fd6b3e3-133b-44bc-b0ff-918a348cb210" providerId="ADAL" clId="{6F12EFC2-3D50-407D-B35E-14AE748FC2CA}" dt="2023-05-04T04:27:15.272" v="139" actId="1076"/>
          <ac:spMkLst>
            <pc:docMk/>
            <pc:sldMk cId="96598816" sldId="9137"/>
            <ac:spMk id="13" creationId="{F6DB0090-BB16-4E58-9E57-4F8E7837EEC1}"/>
          </ac:spMkLst>
        </pc:spChg>
        <pc:spChg chg="mod">
          <ac:chgData name="Gautham Varma" userId="8fd6b3e3-133b-44bc-b0ff-918a348cb210" providerId="ADAL" clId="{6F12EFC2-3D50-407D-B35E-14AE748FC2CA}" dt="2023-05-04T04:26:43.084" v="133"/>
          <ac:spMkLst>
            <pc:docMk/>
            <pc:sldMk cId="96598816" sldId="9137"/>
            <ac:spMk id="17" creationId="{F2DFFE75-6CE0-27E5-9FE4-A1377F325D82}"/>
          </ac:spMkLst>
        </pc:spChg>
        <pc:spChg chg="mod">
          <ac:chgData name="Gautham Varma" userId="8fd6b3e3-133b-44bc-b0ff-918a348cb210" providerId="ADAL" clId="{6F12EFC2-3D50-407D-B35E-14AE748FC2CA}" dt="2023-05-04T04:27:31.431" v="142" actId="1076"/>
          <ac:spMkLst>
            <pc:docMk/>
            <pc:sldMk cId="96598816" sldId="9137"/>
            <ac:spMk id="18" creationId="{81C2D45B-D1CE-DFA0-C69F-FAB996E71C05}"/>
          </ac:spMkLst>
        </pc:spChg>
        <pc:spChg chg="mod">
          <ac:chgData name="Gautham Varma" userId="8fd6b3e3-133b-44bc-b0ff-918a348cb210" providerId="ADAL" clId="{6F12EFC2-3D50-407D-B35E-14AE748FC2CA}" dt="2023-05-04T04:27:41.716" v="143" actId="1076"/>
          <ac:spMkLst>
            <pc:docMk/>
            <pc:sldMk cId="96598816" sldId="9137"/>
            <ac:spMk id="19" creationId="{D4F363F0-26FB-56D0-7A08-0E65EE5CD93A}"/>
          </ac:spMkLst>
        </pc:spChg>
        <pc:spChg chg="add mod">
          <ac:chgData name="Gautham Varma" userId="8fd6b3e3-133b-44bc-b0ff-918a348cb210" providerId="ADAL" clId="{6F12EFC2-3D50-407D-B35E-14AE748FC2CA}" dt="2023-05-04T04:27:55.617" v="146" actId="1076"/>
          <ac:spMkLst>
            <pc:docMk/>
            <pc:sldMk cId="96598816" sldId="9137"/>
            <ac:spMk id="20" creationId="{DCCF96B5-7209-E5D2-8766-4DDB247713CB}"/>
          </ac:spMkLst>
        </pc:spChg>
        <pc:grpChg chg="mod">
          <ac:chgData name="Gautham Varma" userId="8fd6b3e3-133b-44bc-b0ff-918a348cb210" providerId="ADAL" clId="{6F12EFC2-3D50-407D-B35E-14AE748FC2CA}" dt="2023-05-04T04:27:15.272" v="139" actId="1076"/>
          <ac:grpSpMkLst>
            <pc:docMk/>
            <pc:sldMk cId="96598816" sldId="9137"/>
            <ac:grpSpMk id="15" creationId="{31C7E5D4-2EFB-4DE7-9AF4-C09D923BC8F7}"/>
          </ac:grpSpMkLst>
        </pc:grpChg>
        <pc:grpChg chg="add mod">
          <ac:chgData name="Gautham Varma" userId="8fd6b3e3-133b-44bc-b0ff-918a348cb210" providerId="ADAL" clId="{6F12EFC2-3D50-407D-B35E-14AE748FC2CA}" dt="2023-05-04T04:27:20.523" v="140" actId="1076"/>
          <ac:grpSpMkLst>
            <pc:docMk/>
            <pc:sldMk cId="96598816" sldId="9137"/>
            <ac:grpSpMk id="16" creationId="{797027B5-548E-BA6F-7F21-FCEB127E62EA}"/>
          </ac:grpSpMkLst>
        </pc:grpChg>
        <pc:cxnChg chg="mod">
          <ac:chgData name="Gautham Varma" userId="8fd6b3e3-133b-44bc-b0ff-918a348cb210" providerId="ADAL" clId="{6F12EFC2-3D50-407D-B35E-14AE748FC2CA}" dt="2023-05-04T04:27:15.272" v="139" actId="1076"/>
          <ac:cxnSpMkLst>
            <pc:docMk/>
            <pc:sldMk cId="96598816" sldId="9137"/>
            <ac:cxnSpMk id="6" creationId="{AFC52F9E-DDA3-4D4A-9EEB-6615021AF383}"/>
          </ac:cxnSpMkLst>
        </pc:cxnChg>
        <pc:cxnChg chg="mod">
          <ac:chgData name="Gautham Varma" userId="8fd6b3e3-133b-44bc-b0ff-918a348cb210" providerId="ADAL" clId="{6F12EFC2-3D50-407D-B35E-14AE748FC2CA}" dt="2023-05-04T04:27:15.272" v="139" actId="1076"/>
          <ac:cxnSpMkLst>
            <pc:docMk/>
            <pc:sldMk cId="96598816" sldId="9137"/>
            <ac:cxnSpMk id="7" creationId="{451F2604-2BAE-44C0-9744-3B340AC1C54E}"/>
          </ac:cxnSpMkLst>
        </pc:cxnChg>
        <pc:cxnChg chg="mod">
          <ac:chgData name="Gautham Varma" userId="8fd6b3e3-133b-44bc-b0ff-918a348cb210" providerId="ADAL" clId="{6F12EFC2-3D50-407D-B35E-14AE748FC2CA}" dt="2023-05-04T04:27:15.272" v="139" actId="1076"/>
          <ac:cxnSpMkLst>
            <pc:docMk/>
            <pc:sldMk cId="96598816" sldId="9137"/>
            <ac:cxnSpMk id="8" creationId="{A6C65728-C021-4724-B140-77B8939A86C6}"/>
          </ac:cxnSpMkLst>
        </pc:cxnChg>
        <pc:cxnChg chg="mod">
          <ac:chgData name="Gautham Varma" userId="8fd6b3e3-133b-44bc-b0ff-918a348cb210" providerId="ADAL" clId="{6F12EFC2-3D50-407D-B35E-14AE748FC2CA}" dt="2023-05-04T04:27:15.272" v="139" actId="1076"/>
          <ac:cxnSpMkLst>
            <pc:docMk/>
            <pc:sldMk cId="96598816" sldId="9137"/>
            <ac:cxnSpMk id="9" creationId="{357EBC85-74EE-4D5B-85F6-928DA376F4FD}"/>
          </ac:cxnSpMkLst>
        </pc:cxnChg>
        <pc:cxnChg chg="mod">
          <ac:chgData name="Gautham Varma" userId="8fd6b3e3-133b-44bc-b0ff-918a348cb210" providerId="ADAL" clId="{6F12EFC2-3D50-407D-B35E-14AE748FC2CA}" dt="2023-05-04T04:27:15.272" v="139" actId="1076"/>
          <ac:cxnSpMkLst>
            <pc:docMk/>
            <pc:sldMk cId="96598816" sldId="9137"/>
            <ac:cxnSpMk id="10" creationId="{5B4DE69E-BD5E-4E3B-81D5-B37C9E78F694}"/>
          </ac:cxnSpMkLst>
        </pc:cxnChg>
        <pc:cxnChg chg="mod">
          <ac:chgData name="Gautham Varma" userId="8fd6b3e3-133b-44bc-b0ff-918a348cb210" providerId="ADAL" clId="{6F12EFC2-3D50-407D-B35E-14AE748FC2CA}" dt="2023-05-04T04:27:15.272" v="139" actId="1076"/>
          <ac:cxnSpMkLst>
            <pc:docMk/>
            <pc:sldMk cId="96598816" sldId="9137"/>
            <ac:cxnSpMk id="11" creationId="{1649F907-DA97-497D-92AD-B94C72650FE5}"/>
          </ac:cxnSpMkLst>
        </pc:cxnChg>
        <pc:cxnChg chg="mod">
          <ac:chgData name="Gautham Varma" userId="8fd6b3e3-133b-44bc-b0ff-918a348cb210" providerId="ADAL" clId="{6F12EFC2-3D50-407D-B35E-14AE748FC2CA}" dt="2023-05-04T04:27:15.272" v="139" actId="1076"/>
          <ac:cxnSpMkLst>
            <pc:docMk/>
            <pc:sldMk cId="96598816" sldId="9137"/>
            <ac:cxnSpMk id="14" creationId="{88569D80-A721-4364-B6FB-BEAE4D3096A0}"/>
          </ac:cxnSpMkLst>
        </pc:cxnChg>
      </pc:sldChg>
      <pc:sldChg chg="delSp modSp del mod">
        <pc:chgData name="Gautham Varma" userId="8fd6b3e3-133b-44bc-b0ff-918a348cb210" providerId="ADAL" clId="{6F12EFC2-3D50-407D-B35E-14AE748FC2CA}" dt="2023-05-04T04:28:08.173" v="147" actId="47"/>
        <pc:sldMkLst>
          <pc:docMk/>
          <pc:sldMk cId="3002029539" sldId="9138"/>
        </pc:sldMkLst>
        <pc:spChg chg="mod">
          <ac:chgData name="Gautham Varma" userId="8fd6b3e3-133b-44bc-b0ff-918a348cb210" providerId="ADAL" clId="{6F12EFC2-3D50-407D-B35E-14AE748FC2CA}" dt="2023-04-25T12:36:07.218" v="89" actId="255"/>
          <ac:spMkLst>
            <pc:docMk/>
            <pc:sldMk cId="3002029539" sldId="9138"/>
            <ac:spMk id="4" creationId="{B13C9D5F-977F-418B-AD05-2A7B60F6D216}"/>
          </ac:spMkLst>
        </pc:spChg>
        <pc:spChg chg="del">
          <ac:chgData name="Gautham Varma" userId="8fd6b3e3-133b-44bc-b0ff-918a348cb210" providerId="ADAL" clId="{6F12EFC2-3D50-407D-B35E-14AE748FC2CA}" dt="2023-05-04T04:27:49.457" v="144" actId="21"/>
          <ac:spMkLst>
            <pc:docMk/>
            <pc:sldMk cId="3002029539" sldId="9138"/>
            <ac:spMk id="9" creationId="{4AF34542-F6C5-480A-AC49-B92621C5B0CC}"/>
          </ac:spMkLst>
        </pc:spChg>
        <pc:grpChg chg="del">
          <ac:chgData name="Gautham Varma" userId="8fd6b3e3-133b-44bc-b0ff-918a348cb210" providerId="ADAL" clId="{6F12EFC2-3D50-407D-B35E-14AE748FC2CA}" dt="2023-05-04T04:26:38.296" v="132" actId="21"/>
          <ac:grpSpMkLst>
            <pc:docMk/>
            <pc:sldMk cId="3002029539" sldId="9138"/>
            <ac:grpSpMk id="8" creationId="{7073D908-607C-48B4-88D0-6C842D22A13C}"/>
          </ac:grpSpMkLst>
        </pc:grpChg>
      </pc:sldChg>
      <pc:sldChg chg="modSp mod">
        <pc:chgData name="Gautham Varma" userId="8fd6b3e3-133b-44bc-b0ff-918a348cb210" providerId="ADAL" clId="{6F12EFC2-3D50-407D-B35E-14AE748FC2CA}" dt="2023-05-04T04:29:46.836" v="158" actId="255"/>
        <pc:sldMkLst>
          <pc:docMk/>
          <pc:sldMk cId="630146673" sldId="9139"/>
        </pc:sldMkLst>
        <pc:spChg chg="mod">
          <ac:chgData name="Gautham Varma" userId="8fd6b3e3-133b-44bc-b0ff-918a348cb210" providerId="ADAL" clId="{6F12EFC2-3D50-407D-B35E-14AE748FC2CA}" dt="2023-04-25T12:36:16.982" v="91" actId="27636"/>
          <ac:spMkLst>
            <pc:docMk/>
            <pc:sldMk cId="630146673" sldId="9139"/>
            <ac:spMk id="4" creationId="{3A2CEA63-DAC0-4424-9EDF-F7112D7D83C7}"/>
          </ac:spMkLst>
        </pc:spChg>
        <pc:spChg chg="mod">
          <ac:chgData name="Gautham Varma" userId="8fd6b3e3-133b-44bc-b0ff-918a348cb210" providerId="ADAL" clId="{6F12EFC2-3D50-407D-B35E-14AE748FC2CA}" dt="2023-04-25T12:36:40.048" v="92" actId="1076"/>
          <ac:spMkLst>
            <pc:docMk/>
            <pc:sldMk cId="630146673" sldId="9139"/>
            <ac:spMk id="5" creationId="{19EDC091-E9F0-4F12-9821-7FB0AD91ED13}"/>
          </ac:spMkLst>
        </pc:spChg>
        <pc:spChg chg="mod">
          <ac:chgData name="Gautham Varma" userId="8fd6b3e3-133b-44bc-b0ff-918a348cb210" providerId="ADAL" clId="{6F12EFC2-3D50-407D-B35E-14AE748FC2CA}" dt="2023-04-25T12:36:40.048" v="92" actId="1076"/>
          <ac:spMkLst>
            <pc:docMk/>
            <pc:sldMk cId="630146673" sldId="9139"/>
            <ac:spMk id="6" creationId="{96D82505-F094-4900-AF2B-542CB2DA3688}"/>
          </ac:spMkLst>
        </pc:spChg>
        <pc:spChg chg="mod">
          <ac:chgData name="Gautham Varma" userId="8fd6b3e3-133b-44bc-b0ff-918a348cb210" providerId="ADAL" clId="{6F12EFC2-3D50-407D-B35E-14AE748FC2CA}" dt="2023-04-25T12:36:40.048" v="92" actId="1076"/>
          <ac:spMkLst>
            <pc:docMk/>
            <pc:sldMk cId="630146673" sldId="9139"/>
            <ac:spMk id="7" creationId="{53C6FCF9-8EE6-4B66-8815-A6AD85B2E0F7}"/>
          </ac:spMkLst>
        </pc:spChg>
        <pc:spChg chg="mod">
          <ac:chgData name="Gautham Varma" userId="8fd6b3e3-133b-44bc-b0ff-918a348cb210" providerId="ADAL" clId="{6F12EFC2-3D50-407D-B35E-14AE748FC2CA}" dt="2023-05-04T04:29:46.836" v="158" actId="255"/>
          <ac:spMkLst>
            <pc:docMk/>
            <pc:sldMk cId="630146673" sldId="9139"/>
            <ac:spMk id="8" creationId="{515736E8-BB49-46EC-A08B-BEB2EFD002EF}"/>
          </ac:spMkLst>
        </pc:spChg>
        <pc:spChg chg="mod">
          <ac:chgData name="Gautham Varma" userId="8fd6b3e3-133b-44bc-b0ff-918a348cb210" providerId="ADAL" clId="{6F12EFC2-3D50-407D-B35E-14AE748FC2CA}" dt="2023-05-04T04:29:42.916" v="157" actId="255"/>
          <ac:spMkLst>
            <pc:docMk/>
            <pc:sldMk cId="630146673" sldId="9139"/>
            <ac:spMk id="9" creationId="{49C169CD-7DD9-4884-8FB4-82CA9EB0070F}"/>
          </ac:spMkLst>
        </pc:spChg>
        <pc:spChg chg="mod">
          <ac:chgData name="Gautham Varma" userId="8fd6b3e3-133b-44bc-b0ff-918a348cb210" providerId="ADAL" clId="{6F12EFC2-3D50-407D-B35E-14AE748FC2CA}" dt="2023-04-25T12:36:40.048" v="92" actId="1076"/>
          <ac:spMkLst>
            <pc:docMk/>
            <pc:sldMk cId="630146673" sldId="9139"/>
            <ac:spMk id="10" creationId="{E325FCB7-7BE8-41C7-9687-7CCDD5E0F125}"/>
          </ac:spMkLst>
        </pc:spChg>
        <pc:spChg chg="mod">
          <ac:chgData name="Gautham Varma" userId="8fd6b3e3-133b-44bc-b0ff-918a348cb210" providerId="ADAL" clId="{6F12EFC2-3D50-407D-B35E-14AE748FC2CA}" dt="2023-04-25T12:36:40.048" v="92" actId="1076"/>
          <ac:spMkLst>
            <pc:docMk/>
            <pc:sldMk cId="630146673" sldId="9139"/>
            <ac:spMk id="11" creationId="{931EC9F7-34FC-4189-91B2-BC5B2BE52C16}"/>
          </ac:spMkLst>
        </pc:spChg>
        <pc:spChg chg="mod">
          <ac:chgData name="Gautham Varma" userId="8fd6b3e3-133b-44bc-b0ff-918a348cb210" providerId="ADAL" clId="{6F12EFC2-3D50-407D-B35E-14AE748FC2CA}" dt="2023-04-25T12:36:40.048" v="92" actId="1076"/>
          <ac:spMkLst>
            <pc:docMk/>
            <pc:sldMk cId="630146673" sldId="9139"/>
            <ac:spMk id="12" creationId="{A21144C4-1948-4156-93CE-1B708988315C}"/>
          </ac:spMkLst>
        </pc:spChg>
        <pc:spChg chg="mod">
          <ac:chgData name="Gautham Varma" userId="8fd6b3e3-133b-44bc-b0ff-918a348cb210" providerId="ADAL" clId="{6F12EFC2-3D50-407D-B35E-14AE748FC2CA}" dt="2023-05-04T04:29:13.639" v="150" actId="2711"/>
          <ac:spMkLst>
            <pc:docMk/>
            <pc:sldMk cId="630146673" sldId="9139"/>
            <ac:spMk id="13" creationId="{CB6C1556-4700-4196-B463-47DF4455BC6E}"/>
          </ac:spMkLst>
        </pc:spChg>
      </pc:sldChg>
      <pc:sldChg chg="modSp mod modNotesTx">
        <pc:chgData name="Gautham Varma" userId="8fd6b3e3-133b-44bc-b0ff-918a348cb210" providerId="ADAL" clId="{6F12EFC2-3D50-407D-B35E-14AE748FC2CA}" dt="2023-05-04T04:31:21.465" v="163" actId="207"/>
        <pc:sldMkLst>
          <pc:docMk/>
          <pc:sldMk cId="950780557" sldId="9140"/>
        </pc:sldMkLst>
        <pc:spChg chg="mod">
          <ac:chgData name="Gautham Varma" userId="8fd6b3e3-133b-44bc-b0ff-918a348cb210" providerId="ADAL" clId="{6F12EFC2-3D50-407D-B35E-14AE748FC2CA}" dt="2023-05-04T04:31:21.465" v="163" actId="207"/>
          <ac:spMkLst>
            <pc:docMk/>
            <pc:sldMk cId="950780557" sldId="9140"/>
            <ac:spMk id="4" creationId="{FA3B16FC-A3C6-4550-8777-5CAF61B9D28D}"/>
          </ac:spMkLst>
        </pc:spChg>
        <pc:spChg chg="mod">
          <ac:chgData name="Gautham Varma" userId="8fd6b3e3-133b-44bc-b0ff-918a348cb210" providerId="ADAL" clId="{6F12EFC2-3D50-407D-B35E-14AE748FC2CA}" dt="2023-05-04T04:30:56.808" v="159" actId="255"/>
          <ac:spMkLst>
            <pc:docMk/>
            <pc:sldMk cId="950780557" sldId="9140"/>
            <ac:spMk id="6" creationId="{916588D5-36C0-4C7D-AC34-D4CECA688AF3}"/>
          </ac:spMkLst>
        </pc:spChg>
      </pc:sldChg>
      <pc:sldChg chg="modSp mod">
        <pc:chgData name="Gautham Varma" userId="8fd6b3e3-133b-44bc-b0ff-918a348cb210" providerId="ADAL" clId="{6F12EFC2-3D50-407D-B35E-14AE748FC2CA}" dt="2023-04-25T12:37:54.502" v="101" actId="1076"/>
        <pc:sldMkLst>
          <pc:docMk/>
          <pc:sldMk cId="1823569789" sldId="9142"/>
        </pc:sldMkLst>
        <pc:spChg chg="mod">
          <ac:chgData name="Gautham Varma" userId="8fd6b3e3-133b-44bc-b0ff-918a348cb210" providerId="ADAL" clId="{6F12EFC2-3D50-407D-B35E-14AE748FC2CA}" dt="2023-04-25T12:37:54.502" v="101" actId="1076"/>
          <ac:spMkLst>
            <pc:docMk/>
            <pc:sldMk cId="1823569789" sldId="9142"/>
            <ac:spMk id="4" creationId="{19A96EFA-54F0-4BB8-B602-BE8FAA3FE10E}"/>
          </ac:spMkLst>
        </pc:spChg>
      </pc:sldChg>
      <pc:sldChg chg="modSp mod">
        <pc:chgData name="Gautham Varma" userId="8fd6b3e3-133b-44bc-b0ff-918a348cb210" providerId="ADAL" clId="{6F12EFC2-3D50-407D-B35E-14AE748FC2CA}" dt="2023-05-04T04:32:12.938" v="168" actId="1076"/>
        <pc:sldMkLst>
          <pc:docMk/>
          <pc:sldMk cId="1641779221" sldId="9143"/>
        </pc:sldMkLst>
        <pc:spChg chg="mod">
          <ac:chgData name="Gautham Varma" userId="8fd6b3e3-133b-44bc-b0ff-918a348cb210" providerId="ADAL" clId="{6F12EFC2-3D50-407D-B35E-14AE748FC2CA}" dt="2023-04-25T12:38:31.193" v="103" actId="12"/>
          <ac:spMkLst>
            <pc:docMk/>
            <pc:sldMk cId="1641779221" sldId="9143"/>
            <ac:spMk id="4" creationId="{FB0345AB-CF13-430B-B2CB-8DE2EA439715}"/>
          </ac:spMkLst>
        </pc:spChg>
        <pc:spChg chg="mod">
          <ac:chgData name="Gautham Varma" userId="8fd6b3e3-133b-44bc-b0ff-918a348cb210" providerId="ADAL" clId="{6F12EFC2-3D50-407D-B35E-14AE748FC2CA}" dt="2023-05-04T04:32:12.938" v="168" actId="1076"/>
          <ac:spMkLst>
            <pc:docMk/>
            <pc:sldMk cId="1641779221" sldId="9143"/>
            <ac:spMk id="5" creationId="{A7286C7D-AA90-427A-8526-BF40F9B47882}"/>
          </ac:spMkLst>
        </pc:spChg>
      </pc:sldChg>
      <pc:sldChg chg="modSp mod">
        <pc:chgData name="Gautham Varma" userId="8fd6b3e3-133b-44bc-b0ff-918a348cb210" providerId="ADAL" clId="{6F12EFC2-3D50-407D-B35E-14AE748FC2CA}" dt="2023-04-25T12:38:55.581" v="105" actId="255"/>
        <pc:sldMkLst>
          <pc:docMk/>
          <pc:sldMk cId="1809551817" sldId="9144"/>
        </pc:sldMkLst>
        <pc:spChg chg="mod">
          <ac:chgData name="Gautham Varma" userId="8fd6b3e3-133b-44bc-b0ff-918a348cb210" providerId="ADAL" clId="{6F12EFC2-3D50-407D-B35E-14AE748FC2CA}" dt="2023-04-25T12:38:55.581" v="105" actId="255"/>
          <ac:spMkLst>
            <pc:docMk/>
            <pc:sldMk cId="1809551817" sldId="9144"/>
            <ac:spMk id="4" creationId="{616082EB-D15B-44B3-A137-8D80CA4BAC9E}"/>
          </ac:spMkLst>
        </pc:spChg>
      </pc:sldChg>
      <pc:sldMasterChg chg="modSp modSldLayout">
        <pc:chgData name="Gautham Varma" userId="8fd6b3e3-133b-44bc-b0ff-918a348cb210" providerId="ADAL" clId="{6F12EFC2-3D50-407D-B35E-14AE748FC2CA}" dt="2023-04-25T12:32:24.512" v="52"/>
        <pc:sldMasterMkLst>
          <pc:docMk/>
          <pc:sldMasterMk cId="3511773722" sldId="2147483736"/>
        </pc:sldMasterMkLst>
        <pc:spChg chg="mod">
          <ac:chgData name="Gautham Varma" userId="8fd6b3e3-133b-44bc-b0ff-918a348cb210" providerId="ADAL" clId="{6F12EFC2-3D50-407D-B35E-14AE748FC2CA}" dt="2023-04-25T12:32:24.512" v="52"/>
          <ac:spMkLst>
            <pc:docMk/>
            <pc:sldMasterMk cId="3511773722" sldId="2147483736"/>
            <ac:spMk id="3" creationId="{7C66E622-A13F-4675-A281-8D8CC6175629}"/>
          </ac:spMkLst>
        </pc:spChg>
        <pc:sldLayoutChg chg="modSp">
          <pc:chgData name="Gautham Varma" userId="8fd6b3e3-133b-44bc-b0ff-918a348cb210" providerId="ADAL" clId="{6F12EFC2-3D50-407D-B35E-14AE748FC2CA}" dt="2023-04-25T12:32:24.512" v="52"/>
          <pc:sldLayoutMkLst>
            <pc:docMk/>
            <pc:sldMasterMk cId="3511773722" sldId="2147483736"/>
            <pc:sldLayoutMk cId="556957789" sldId="2147483737"/>
          </pc:sldLayoutMkLst>
          <pc:spChg chg="mod">
            <ac:chgData name="Gautham Varma" userId="8fd6b3e3-133b-44bc-b0ff-918a348cb210" providerId="ADAL" clId="{6F12EFC2-3D50-407D-B35E-14AE748FC2CA}" dt="2023-04-25T12:32:24.512" v="52"/>
            <ac:spMkLst>
              <pc:docMk/>
              <pc:sldMasterMk cId="3511773722" sldId="2147483736"/>
              <pc:sldLayoutMk cId="556957789" sldId="2147483737"/>
              <ac:spMk id="7" creationId="{86191E51-6FFC-4231-97E9-4C436119983B}"/>
            </ac:spMkLst>
          </pc:spChg>
        </pc:sldLayoutChg>
        <pc:sldLayoutChg chg="modSp">
          <pc:chgData name="Gautham Varma" userId="8fd6b3e3-133b-44bc-b0ff-918a348cb210" providerId="ADAL" clId="{6F12EFC2-3D50-407D-B35E-14AE748FC2CA}" dt="2023-04-25T12:32:24.512" v="52"/>
          <pc:sldLayoutMkLst>
            <pc:docMk/>
            <pc:sldMasterMk cId="3511773722" sldId="2147483736"/>
            <pc:sldLayoutMk cId="1301669767" sldId="2147483749"/>
          </pc:sldLayoutMkLst>
          <pc:spChg chg="mod">
            <ac:chgData name="Gautham Varma" userId="8fd6b3e3-133b-44bc-b0ff-918a348cb210" providerId="ADAL" clId="{6F12EFC2-3D50-407D-B35E-14AE748FC2CA}" dt="2023-04-25T12:32:24.512" v="52"/>
            <ac:spMkLst>
              <pc:docMk/>
              <pc:sldMasterMk cId="3511773722" sldId="2147483736"/>
              <pc:sldLayoutMk cId="1301669767" sldId="2147483749"/>
              <ac:spMk id="4" creationId="{E6AEF1B2-1440-4FE5-8C1B-C291F424F993}"/>
            </ac:spMkLst>
          </pc:spChg>
        </pc:sldLayoutChg>
      </pc:sldMasterChg>
      <pc:sldMasterChg chg="modSp modSldLayout">
        <pc:chgData name="Gautham Varma" userId="8fd6b3e3-133b-44bc-b0ff-918a348cb210" providerId="ADAL" clId="{6F12EFC2-3D50-407D-B35E-14AE748FC2CA}" dt="2023-04-25T12:32:24.512" v="52"/>
        <pc:sldMasterMkLst>
          <pc:docMk/>
          <pc:sldMasterMk cId="3700388381" sldId="2147483751"/>
        </pc:sldMasterMkLst>
        <pc:spChg chg="mod">
          <ac:chgData name="Gautham Varma" userId="8fd6b3e3-133b-44bc-b0ff-918a348cb210" providerId="ADAL" clId="{6F12EFC2-3D50-407D-B35E-14AE748FC2CA}" dt="2023-04-25T12:32:24.512" v="52"/>
          <ac:spMkLst>
            <pc:docMk/>
            <pc:sldMasterMk cId="3700388381" sldId="2147483751"/>
            <ac:spMk id="3" creationId="{7C66E622-A13F-4675-A281-8D8CC6175629}"/>
          </ac:spMkLst>
        </pc:spChg>
        <pc:sldLayoutChg chg="modSp">
          <pc:chgData name="Gautham Varma" userId="8fd6b3e3-133b-44bc-b0ff-918a348cb210" providerId="ADAL" clId="{6F12EFC2-3D50-407D-B35E-14AE748FC2CA}" dt="2023-04-25T12:32:24.512" v="52"/>
          <pc:sldLayoutMkLst>
            <pc:docMk/>
            <pc:sldMasterMk cId="3700388381" sldId="2147483751"/>
            <pc:sldLayoutMk cId="3915599935" sldId="2147483752"/>
          </pc:sldLayoutMkLst>
          <pc:spChg chg="mod">
            <ac:chgData name="Gautham Varma" userId="8fd6b3e3-133b-44bc-b0ff-918a348cb210" providerId="ADAL" clId="{6F12EFC2-3D50-407D-B35E-14AE748FC2CA}" dt="2023-04-25T12:32:24.512" v="52"/>
            <ac:spMkLst>
              <pc:docMk/>
              <pc:sldMasterMk cId="3700388381" sldId="2147483751"/>
              <pc:sldLayoutMk cId="3915599935" sldId="2147483752"/>
              <ac:spMk id="7" creationId="{86191E51-6FFC-4231-97E9-4C436119983B}"/>
            </ac:spMkLst>
          </pc:spChg>
        </pc:sldLayoutChg>
        <pc:sldLayoutChg chg="modSp">
          <pc:chgData name="Gautham Varma" userId="8fd6b3e3-133b-44bc-b0ff-918a348cb210" providerId="ADAL" clId="{6F12EFC2-3D50-407D-B35E-14AE748FC2CA}" dt="2023-04-25T12:32:24.512" v="52"/>
          <pc:sldLayoutMkLst>
            <pc:docMk/>
            <pc:sldMasterMk cId="3700388381" sldId="2147483751"/>
            <pc:sldLayoutMk cId="3679391349" sldId="2147483764"/>
          </pc:sldLayoutMkLst>
          <pc:spChg chg="mod">
            <ac:chgData name="Gautham Varma" userId="8fd6b3e3-133b-44bc-b0ff-918a348cb210" providerId="ADAL" clId="{6F12EFC2-3D50-407D-B35E-14AE748FC2CA}" dt="2023-04-25T12:32:24.512" v="52"/>
            <ac:spMkLst>
              <pc:docMk/>
              <pc:sldMasterMk cId="3700388381" sldId="2147483751"/>
              <pc:sldLayoutMk cId="3679391349" sldId="2147483764"/>
              <ac:spMk id="4" creationId="{E6AEF1B2-1440-4FE5-8C1B-C291F424F993}"/>
            </ac:spMkLst>
          </pc:spChg>
        </pc:sldLayoutChg>
      </pc:sldMasterChg>
    </pc:docChg>
  </pc:docChgLst>
  <pc:docChgLst>
    <pc:chgData name="Susan Coleman" userId="bf3ca523-d9d2-4935-9242-ea2b2b2a4985" providerId="ADAL" clId="{323483E3-E8CD-4ECC-AF45-C4DA8A6DCDBD}"/>
    <pc:docChg chg="custSel modSld">
      <pc:chgData name="Susan Coleman" userId="bf3ca523-d9d2-4935-9242-ea2b2b2a4985" providerId="ADAL" clId="{323483E3-E8CD-4ECC-AF45-C4DA8A6DCDBD}" dt="2020-05-27T17:59:21.470" v="102" actId="207"/>
      <pc:docMkLst>
        <pc:docMk/>
      </pc:docMkLst>
      <pc:sldChg chg="modSp mod">
        <pc:chgData name="Susan Coleman" userId="bf3ca523-d9d2-4935-9242-ea2b2b2a4985" providerId="ADAL" clId="{323483E3-E8CD-4ECC-AF45-C4DA8A6DCDBD}" dt="2020-05-27T17:48:03.268" v="14" actId="20577"/>
        <pc:sldMkLst>
          <pc:docMk/>
          <pc:sldMk cId="1153346332" sldId="9104"/>
        </pc:sldMkLst>
        <pc:spChg chg="mod">
          <ac:chgData name="Susan Coleman" userId="bf3ca523-d9d2-4935-9242-ea2b2b2a4985" providerId="ADAL" clId="{323483E3-E8CD-4ECC-AF45-C4DA8A6DCDBD}" dt="2020-05-27T17:48:03.268" v="14" actId="20577"/>
          <ac:spMkLst>
            <pc:docMk/>
            <pc:sldMk cId="1153346332" sldId="9104"/>
            <ac:spMk id="4" creationId="{5D397922-B683-F444-B3C1-D6F502889C4E}"/>
          </ac:spMkLst>
        </pc:spChg>
      </pc:sldChg>
      <pc:sldChg chg="modSp mod delCm modCm">
        <pc:chgData name="Susan Coleman" userId="bf3ca523-d9d2-4935-9242-ea2b2b2a4985" providerId="ADAL" clId="{323483E3-E8CD-4ECC-AF45-C4DA8A6DCDBD}" dt="2020-05-27T17:59:21.470" v="102" actId="207"/>
        <pc:sldMkLst>
          <pc:docMk/>
          <pc:sldMk cId="1966741793" sldId="9128"/>
        </pc:sldMkLst>
        <pc:spChg chg="mod">
          <ac:chgData name="Susan Coleman" userId="bf3ca523-d9d2-4935-9242-ea2b2b2a4985" providerId="ADAL" clId="{323483E3-E8CD-4ECC-AF45-C4DA8A6DCDBD}" dt="2020-05-27T17:59:17.932" v="101" actId="207"/>
          <ac:spMkLst>
            <pc:docMk/>
            <pc:sldMk cId="1966741793" sldId="9128"/>
            <ac:spMk id="4" creationId="{991843AB-5D9F-4735-94CA-E6738A553905}"/>
          </ac:spMkLst>
        </pc:spChg>
        <pc:spChg chg="mod">
          <ac:chgData name="Susan Coleman" userId="bf3ca523-d9d2-4935-9242-ea2b2b2a4985" providerId="ADAL" clId="{323483E3-E8CD-4ECC-AF45-C4DA8A6DCDBD}" dt="2020-05-27T17:59:21.470" v="102" actId="207"/>
          <ac:spMkLst>
            <pc:docMk/>
            <pc:sldMk cId="1966741793" sldId="9128"/>
            <ac:spMk id="15" creationId="{90AC4C56-7CB8-4BDC-B2EF-FC2E61D972B2}"/>
          </ac:spMkLst>
        </pc:spChg>
      </pc:sldChg>
      <pc:sldChg chg="modSp">
        <pc:chgData name="Susan Coleman" userId="bf3ca523-d9d2-4935-9242-ea2b2b2a4985" providerId="ADAL" clId="{323483E3-E8CD-4ECC-AF45-C4DA8A6DCDBD}" dt="2020-05-27T17:59:12.600" v="100" actId="207"/>
        <pc:sldMkLst>
          <pc:docMk/>
          <pc:sldMk cId="1842937193" sldId="9129"/>
        </pc:sldMkLst>
        <pc:spChg chg="mod">
          <ac:chgData name="Susan Coleman" userId="bf3ca523-d9d2-4935-9242-ea2b2b2a4985" providerId="ADAL" clId="{323483E3-E8CD-4ECC-AF45-C4DA8A6DCDBD}" dt="2020-05-27T17:59:12.600" v="100" actId="207"/>
          <ac:spMkLst>
            <pc:docMk/>
            <pc:sldMk cId="1842937193" sldId="9129"/>
            <ac:spMk id="4" creationId="{E5F580D1-3634-4F6D-A303-8ACFD2E3AA93}"/>
          </ac:spMkLst>
        </pc:spChg>
      </pc:sldChg>
      <pc:sldChg chg="modSp delCm">
        <pc:chgData name="Susan Coleman" userId="bf3ca523-d9d2-4935-9242-ea2b2b2a4985" providerId="ADAL" clId="{323483E3-E8CD-4ECC-AF45-C4DA8A6DCDBD}" dt="2020-05-27T17:59:03.783" v="98" actId="207"/>
        <pc:sldMkLst>
          <pc:docMk/>
          <pc:sldMk cId="2272775495" sldId="9130"/>
        </pc:sldMkLst>
        <pc:spChg chg="mod">
          <ac:chgData name="Susan Coleman" userId="bf3ca523-d9d2-4935-9242-ea2b2b2a4985" providerId="ADAL" clId="{323483E3-E8CD-4ECC-AF45-C4DA8A6DCDBD}" dt="2020-05-27T17:59:03.783" v="98" actId="207"/>
          <ac:spMkLst>
            <pc:docMk/>
            <pc:sldMk cId="2272775495" sldId="9130"/>
            <ac:spMk id="4" creationId="{31C04CBE-66E0-4B51-BB9F-AE2E22F84D25}"/>
          </ac:spMkLst>
        </pc:spChg>
      </pc:sldChg>
      <pc:sldChg chg="modSp">
        <pc:chgData name="Susan Coleman" userId="bf3ca523-d9d2-4935-9242-ea2b2b2a4985" providerId="ADAL" clId="{323483E3-E8CD-4ECC-AF45-C4DA8A6DCDBD}" dt="2020-05-27T17:58:53.415" v="97" actId="207"/>
        <pc:sldMkLst>
          <pc:docMk/>
          <pc:sldMk cId="2650480536" sldId="9132"/>
        </pc:sldMkLst>
        <pc:spChg chg="mod">
          <ac:chgData name="Susan Coleman" userId="bf3ca523-d9d2-4935-9242-ea2b2b2a4985" providerId="ADAL" clId="{323483E3-E8CD-4ECC-AF45-C4DA8A6DCDBD}" dt="2020-05-27T17:58:53.415" v="97" actId="207"/>
          <ac:spMkLst>
            <pc:docMk/>
            <pc:sldMk cId="2650480536" sldId="9132"/>
            <ac:spMk id="4" creationId="{EB44DC8E-9712-4E58-87CA-12682429D0CE}"/>
          </ac:spMkLst>
        </pc:spChg>
      </pc:sldChg>
      <pc:sldChg chg="modSp">
        <pc:chgData name="Susan Coleman" userId="bf3ca523-d9d2-4935-9242-ea2b2b2a4985" providerId="ADAL" clId="{323483E3-E8CD-4ECC-AF45-C4DA8A6DCDBD}" dt="2020-05-27T17:58:27.059" v="95" actId="207"/>
        <pc:sldMkLst>
          <pc:docMk/>
          <pc:sldMk cId="316992884" sldId="9133"/>
        </pc:sldMkLst>
        <pc:spChg chg="mod">
          <ac:chgData name="Susan Coleman" userId="bf3ca523-d9d2-4935-9242-ea2b2b2a4985" providerId="ADAL" clId="{323483E3-E8CD-4ECC-AF45-C4DA8A6DCDBD}" dt="2020-05-27T17:58:27.059" v="95" actId="207"/>
          <ac:spMkLst>
            <pc:docMk/>
            <pc:sldMk cId="316992884" sldId="9133"/>
            <ac:spMk id="4" creationId="{007AB439-C7B3-4961-B232-B9FD051C2484}"/>
          </ac:spMkLst>
        </pc:spChg>
      </pc:sldChg>
      <pc:sldChg chg="modSp mod delCm">
        <pc:chgData name="Susan Coleman" userId="bf3ca523-d9d2-4935-9242-ea2b2b2a4985" providerId="ADAL" clId="{323483E3-E8CD-4ECC-AF45-C4DA8A6DCDBD}" dt="2020-05-27T17:58:13.665" v="92" actId="207"/>
        <pc:sldMkLst>
          <pc:docMk/>
          <pc:sldMk cId="2592819415" sldId="9134"/>
        </pc:sldMkLst>
        <pc:spChg chg="mod">
          <ac:chgData name="Susan Coleman" userId="bf3ca523-d9d2-4935-9242-ea2b2b2a4985" providerId="ADAL" clId="{323483E3-E8CD-4ECC-AF45-C4DA8A6DCDBD}" dt="2020-05-27T17:58:13.665" v="92" actId="207"/>
          <ac:spMkLst>
            <pc:docMk/>
            <pc:sldMk cId="2592819415" sldId="9134"/>
            <ac:spMk id="4" creationId="{698BFDD0-300D-43D4-8AAB-07C6832ADE1E}"/>
          </ac:spMkLst>
        </pc:spChg>
        <pc:spChg chg="mod">
          <ac:chgData name="Susan Coleman" userId="bf3ca523-d9d2-4935-9242-ea2b2b2a4985" providerId="ADAL" clId="{323483E3-E8CD-4ECC-AF45-C4DA8A6DCDBD}" dt="2020-05-27T17:58:06.068" v="90" actId="207"/>
          <ac:spMkLst>
            <pc:docMk/>
            <pc:sldMk cId="2592819415" sldId="9134"/>
            <ac:spMk id="40" creationId="{380932E7-507F-463B-9634-C409157DE0F4}"/>
          </ac:spMkLst>
        </pc:spChg>
      </pc:sldChg>
      <pc:sldChg chg="modSp mod delCm">
        <pc:chgData name="Susan Coleman" userId="bf3ca523-d9d2-4935-9242-ea2b2b2a4985" providerId="ADAL" clId="{323483E3-E8CD-4ECC-AF45-C4DA8A6DCDBD}" dt="2020-05-27T17:57:49.564" v="88" actId="207"/>
        <pc:sldMkLst>
          <pc:docMk/>
          <pc:sldMk cId="1109248294" sldId="9135"/>
        </pc:sldMkLst>
        <pc:spChg chg="mod">
          <ac:chgData name="Susan Coleman" userId="bf3ca523-d9d2-4935-9242-ea2b2b2a4985" providerId="ADAL" clId="{323483E3-E8CD-4ECC-AF45-C4DA8A6DCDBD}" dt="2020-05-27T17:57:49.564" v="88" actId="207"/>
          <ac:spMkLst>
            <pc:docMk/>
            <pc:sldMk cId="1109248294" sldId="9135"/>
            <ac:spMk id="4" creationId="{18517855-567A-4981-919A-EF0B69C61791}"/>
          </ac:spMkLst>
        </pc:spChg>
      </pc:sldChg>
      <pc:sldChg chg="modSp mod delCm">
        <pc:chgData name="Susan Coleman" userId="bf3ca523-d9d2-4935-9242-ea2b2b2a4985" providerId="ADAL" clId="{323483E3-E8CD-4ECC-AF45-C4DA8A6DCDBD}" dt="2020-05-27T17:57:42.432" v="87" actId="207"/>
        <pc:sldMkLst>
          <pc:docMk/>
          <pc:sldMk cId="54824613" sldId="9136"/>
        </pc:sldMkLst>
        <pc:spChg chg="mod">
          <ac:chgData name="Susan Coleman" userId="bf3ca523-d9d2-4935-9242-ea2b2b2a4985" providerId="ADAL" clId="{323483E3-E8CD-4ECC-AF45-C4DA8A6DCDBD}" dt="2020-05-27T17:57:42.432" v="87" actId="207"/>
          <ac:spMkLst>
            <pc:docMk/>
            <pc:sldMk cId="54824613" sldId="9136"/>
            <ac:spMk id="4" creationId="{92911835-B17C-409E-9412-1102408F8759}"/>
          </ac:spMkLst>
        </pc:spChg>
      </pc:sldChg>
      <pc:sldChg chg="modSp">
        <pc:chgData name="Susan Coleman" userId="bf3ca523-d9d2-4935-9242-ea2b2b2a4985" providerId="ADAL" clId="{323483E3-E8CD-4ECC-AF45-C4DA8A6DCDBD}" dt="2020-05-27T17:57:36.774" v="86" actId="207"/>
        <pc:sldMkLst>
          <pc:docMk/>
          <pc:sldMk cId="96598816" sldId="9137"/>
        </pc:sldMkLst>
        <pc:spChg chg="mod">
          <ac:chgData name="Susan Coleman" userId="bf3ca523-d9d2-4935-9242-ea2b2b2a4985" providerId="ADAL" clId="{323483E3-E8CD-4ECC-AF45-C4DA8A6DCDBD}" dt="2020-05-27T17:57:28.937" v="84" actId="207"/>
          <ac:spMkLst>
            <pc:docMk/>
            <pc:sldMk cId="96598816" sldId="9137"/>
            <ac:spMk id="4" creationId="{680EDA60-FA6A-49E2-B225-1C50F24C1251}"/>
          </ac:spMkLst>
        </pc:spChg>
        <pc:spChg chg="mod">
          <ac:chgData name="Susan Coleman" userId="bf3ca523-d9d2-4935-9242-ea2b2b2a4985" providerId="ADAL" clId="{323483E3-E8CD-4ECC-AF45-C4DA8A6DCDBD}" dt="2020-05-27T17:57:36.774" v="86" actId="207"/>
          <ac:spMkLst>
            <pc:docMk/>
            <pc:sldMk cId="96598816" sldId="9137"/>
            <ac:spMk id="12" creationId="{0EAA3642-EF40-480D-9CCB-4104A4DC9045}"/>
          </ac:spMkLst>
        </pc:spChg>
        <pc:spChg chg="mod">
          <ac:chgData name="Susan Coleman" userId="bf3ca523-d9d2-4935-9242-ea2b2b2a4985" providerId="ADAL" clId="{323483E3-E8CD-4ECC-AF45-C4DA8A6DCDBD}" dt="2020-05-27T17:57:31.417" v="85" actId="207"/>
          <ac:spMkLst>
            <pc:docMk/>
            <pc:sldMk cId="96598816" sldId="9137"/>
            <ac:spMk id="13" creationId="{F6DB0090-BB16-4E58-9E57-4F8E7837EEC1}"/>
          </ac:spMkLst>
        </pc:spChg>
      </pc:sldChg>
      <pc:sldChg chg="delCm">
        <pc:chgData name="Susan Coleman" userId="bf3ca523-d9d2-4935-9242-ea2b2b2a4985" providerId="ADAL" clId="{323483E3-E8CD-4ECC-AF45-C4DA8A6DCDBD}" dt="2020-05-27T17:55:26.304" v="65" actId="1592"/>
        <pc:sldMkLst>
          <pc:docMk/>
          <pc:sldMk cId="3002029539" sldId="9138"/>
        </pc:sldMkLst>
      </pc:sldChg>
      <pc:sldChg chg="modSp mod">
        <pc:chgData name="Susan Coleman" userId="bf3ca523-d9d2-4935-9242-ea2b2b2a4985" providerId="ADAL" clId="{323483E3-E8CD-4ECC-AF45-C4DA8A6DCDBD}" dt="2020-05-27T17:57:10.061" v="80" actId="207"/>
        <pc:sldMkLst>
          <pc:docMk/>
          <pc:sldMk cId="630146673" sldId="9139"/>
        </pc:sldMkLst>
        <pc:spChg chg="mod">
          <ac:chgData name="Susan Coleman" userId="bf3ca523-d9d2-4935-9242-ea2b2b2a4985" providerId="ADAL" clId="{323483E3-E8CD-4ECC-AF45-C4DA8A6DCDBD}" dt="2020-05-27T17:57:01.773" v="78" actId="207"/>
          <ac:spMkLst>
            <pc:docMk/>
            <pc:sldMk cId="630146673" sldId="9139"/>
            <ac:spMk id="4" creationId="{3A2CEA63-DAC0-4424-9EDF-F7112D7D83C7}"/>
          </ac:spMkLst>
        </pc:spChg>
        <pc:spChg chg="mod">
          <ac:chgData name="Susan Coleman" userId="bf3ca523-d9d2-4935-9242-ea2b2b2a4985" providerId="ADAL" clId="{323483E3-E8CD-4ECC-AF45-C4DA8A6DCDBD}" dt="2020-05-27T17:57:10.061" v="80" actId="207"/>
          <ac:spMkLst>
            <pc:docMk/>
            <pc:sldMk cId="630146673" sldId="9139"/>
            <ac:spMk id="12" creationId="{A21144C4-1948-4156-93CE-1B708988315C}"/>
          </ac:spMkLst>
        </pc:spChg>
        <pc:spChg chg="mod">
          <ac:chgData name="Susan Coleman" userId="bf3ca523-d9d2-4935-9242-ea2b2b2a4985" providerId="ADAL" clId="{323483E3-E8CD-4ECC-AF45-C4DA8A6DCDBD}" dt="2020-05-27T17:57:06.268" v="79" actId="207"/>
          <ac:spMkLst>
            <pc:docMk/>
            <pc:sldMk cId="630146673" sldId="9139"/>
            <ac:spMk id="13" creationId="{CB6C1556-4700-4196-B463-47DF4455BC6E}"/>
          </ac:spMkLst>
        </pc:spChg>
        <pc:spChg chg="mod">
          <ac:chgData name="Susan Coleman" userId="bf3ca523-d9d2-4935-9242-ea2b2b2a4985" providerId="ADAL" clId="{323483E3-E8CD-4ECC-AF45-C4DA8A6DCDBD}" dt="2020-05-27T17:50:17.118" v="54" actId="208"/>
          <ac:spMkLst>
            <pc:docMk/>
            <pc:sldMk cId="630146673" sldId="9139"/>
            <ac:spMk id="15" creationId="{DA1D7FFC-5983-488A-9105-C7D0D1039FA0}"/>
          </ac:spMkLst>
        </pc:spChg>
        <pc:spChg chg="mod">
          <ac:chgData name="Susan Coleman" userId="bf3ca523-d9d2-4935-9242-ea2b2b2a4985" providerId="ADAL" clId="{323483E3-E8CD-4ECC-AF45-C4DA8A6DCDBD}" dt="2020-05-27T17:50:28.242" v="56" actId="208"/>
          <ac:spMkLst>
            <pc:docMk/>
            <pc:sldMk cId="630146673" sldId="9139"/>
            <ac:spMk id="16" creationId="{1AE41BD9-157E-48A1-A3C1-6E67B55D155D}"/>
          </ac:spMkLst>
        </pc:spChg>
        <pc:spChg chg="mod">
          <ac:chgData name="Susan Coleman" userId="bf3ca523-d9d2-4935-9242-ea2b2b2a4985" providerId="ADAL" clId="{323483E3-E8CD-4ECC-AF45-C4DA8A6DCDBD}" dt="2020-05-27T17:50:22.478" v="55" actId="208"/>
          <ac:spMkLst>
            <pc:docMk/>
            <pc:sldMk cId="630146673" sldId="9139"/>
            <ac:spMk id="17" creationId="{D9BCD798-98EE-48DE-94F9-D9475DD5DE23}"/>
          </ac:spMkLst>
        </pc:spChg>
      </pc:sldChg>
      <pc:sldChg chg="modSp">
        <pc:chgData name="Susan Coleman" userId="bf3ca523-d9d2-4935-9242-ea2b2b2a4985" providerId="ADAL" clId="{323483E3-E8CD-4ECC-AF45-C4DA8A6DCDBD}" dt="2020-05-27T17:56:45.033" v="75" actId="207"/>
        <pc:sldMkLst>
          <pc:docMk/>
          <pc:sldMk cId="950780557" sldId="9140"/>
        </pc:sldMkLst>
        <pc:spChg chg="mod">
          <ac:chgData name="Susan Coleman" userId="bf3ca523-d9d2-4935-9242-ea2b2b2a4985" providerId="ADAL" clId="{323483E3-E8CD-4ECC-AF45-C4DA8A6DCDBD}" dt="2020-05-27T17:56:45.033" v="75" actId="207"/>
          <ac:spMkLst>
            <pc:docMk/>
            <pc:sldMk cId="950780557" sldId="9140"/>
            <ac:spMk id="4" creationId="{FA3B16FC-A3C6-4550-8777-5CAF61B9D28D}"/>
          </ac:spMkLst>
        </pc:spChg>
      </pc:sldChg>
      <pc:sldChg chg="modSp delCm">
        <pc:chgData name="Susan Coleman" userId="bf3ca523-d9d2-4935-9242-ea2b2b2a4985" providerId="ADAL" clId="{323483E3-E8CD-4ECC-AF45-C4DA8A6DCDBD}" dt="2020-05-27T17:56:34.363" v="74" actId="207"/>
        <pc:sldMkLst>
          <pc:docMk/>
          <pc:sldMk cId="985181659" sldId="9141"/>
        </pc:sldMkLst>
        <pc:spChg chg="mod">
          <ac:chgData name="Susan Coleman" userId="bf3ca523-d9d2-4935-9242-ea2b2b2a4985" providerId="ADAL" clId="{323483E3-E8CD-4ECC-AF45-C4DA8A6DCDBD}" dt="2020-05-27T17:56:23.380" v="72" actId="207"/>
          <ac:spMkLst>
            <pc:docMk/>
            <pc:sldMk cId="985181659" sldId="9141"/>
            <ac:spMk id="4" creationId="{22E9E696-BD51-475A-85AB-41C513700215}"/>
          </ac:spMkLst>
        </pc:spChg>
        <pc:spChg chg="mod">
          <ac:chgData name="Susan Coleman" userId="bf3ca523-d9d2-4935-9242-ea2b2b2a4985" providerId="ADAL" clId="{323483E3-E8CD-4ECC-AF45-C4DA8A6DCDBD}" dt="2020-05-27T17:56:34.363" v="74" actId="207"/>
          <ac:spMkLst>
            <pc:docMk/>
            <pc:sldMk cId="985181659" sldId="9141"/>
            <ac:spMk id="6" creationId="{4237E6D6-AFCD-48F0-B890-D3460EEAFBDF}"/>
          </ac:spMkLst>
        </pc:spChg>
        <pc:spChg chg="mod">
          <ac:chgData name="Susan Coleman" userId="bf3ca523-d9d2-4935-9242-ea2b2b2a4985" providerId="ADAL" clId="{323483E3-E8CD-4ECC-AF45-C4DA8A6DCDBD}" dt="2020-05-27T17:56:31.158" v="73" actId="207"/>
          <ac:spMkLst>
            <pc:docMk/>
            <pc:sldMk cId="985181659" sldId="9141"/>
            <ac:spMk id="9" creationId="{90D5CDEA-7274-418B-8E7F-3A8F42348649}"/>
          </ac:spMkLst>
        </pc:spChg>
      </pc:sldChg>
      <pc:sldChg chg="modSp delCm">
        <pc:chgData name="Susan Coleman" userId="bf3ca523-d9d2-4935-9242-ea2b2b2a4985" providerId="ADAL" clId="{323483E3-E8CD-4ECC-AF45-C4DA8A6DCDBD}" dt="2020-05-27T17:56:09.867" v="69" actId="207"/>
        <pc:sldMkLst>
          <pc:docMk/>
          <pc:sldMk cId="1823569789" sldId="9142"/>
        </pc:sldMkLst>
        <pc:spChg chg="mod">
          <ac:chgData name="Susan Coleman" userId="bf3ca523-d9d2-4935-9242-ea2b2b2a4985" providerId="ADAL" clId="{323483E3-E8CD-4ECC-AF45-C4DA8A6DCDBD}" dt="2020-05-27T17:56:09.867" v="69" actId="207"/>
          <ac:spMkLst>
            <pc:docMk/>
            <pc:sldMk cId="1823569789" sldId="9142"/>
            <ac:spMk id="4" creationId="{19A96EFA-54F0-4BB8-B602-BE8FAA3FE10E}"/>
          </ac:spMkLst>
        </pc:spChg>
      </pc:sldChg>
      <pc:sldChg chg="modSp mod">
        <pc:chgData name="Susan Coleman" userId="bf3ca523-d9d2-4935-9242-ea2b2b2a4985" providerId="ADAL" clId="{323483E3-E8CD-4ECC-AF45-C4DA8A6DCDBD}" dt="2020-05-27T17:51:01.305" v="63" actId="207"/>
        <pc:sldMkLst>
          <pc:docMk/>
          <pc:sldMk cId="1641779221" sldId="9143"/>
        </pc:sldMkLst>
        <pc:spChg chg="mod">
          <ac:chgData name="Susan Coleman" userId="bf3ca523-d9d2-4935-9242-ea2b2b2a4985" providerId="ADAL" clId="{323483E3-E8CD-4ECC-AF45-C4DA8A6DCDBD}" dt="2020-05-27T17:51:01.305" v="63" actId="207"/>
          <ac:spMkLst>
            <pc:docMk/>
            <pc:sldMk cId="1641779221" sldId="9143"/>
            <ac:spMk id="4" creationId="{FB0345AB-CF13-430B-B2CB-8DE2EA439715}"/>
          </ac:spMkLst>
        </pc:spChg>
        <pc:spChg chg="mod">
          <ac:chgData name="Susan Coleman" userId="bf3ca523-d9d2-4935-9242-ea2b2b2a4985" providerId="ADAL" clId="{323483E3-E8CD-4ECC-AF45-C4DA8A6DCDBD}" dt="2020-05-27T17:50:44.633" v="57" actId="207"/>
          <ac:spMkLst>
            <pc:docMk/>
            <pc:sldMk cId="1641779221" sldId="9143"/>
            <ac:spMk id="5" creationId="{A7286C7D-AA90-427A-8526-BF40F9B4788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final goal of studying fluid dynamics is to understand the flow field and translate these learnings into developing any engineering application or product.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For example, we study fluid dynamics to understand the behavior of the flow field around an aircraft. This provides insightful information on how its design should be modified to generate the larger force for the aircraft to fly. This force is called the lift force .</a:t>
            </a:r>
            <a:r>
              <a:rPr lang="en-US" sz="1800" dirty="0">
                <a:effectLst/>
                <a:latin typeface="Calibri" panose="020F0502020204030204" pitchFamily="34" charset="0"/>
                <a:ea typeface="Calibri" panose="020F0502020204030204" pitchFamily="34" charset="0"/>
                <a:cs typeface="Times New Roman" panose="02020603050405020304" pitchFamily="18" charset="0"/>
              </a:rPr>
              <a:t> Similarly, we understand the flow around an impeller in a mixing tank so we can get more uniform mixing . A good understanding of the flow variables such as velocity, pressure, density, temperature in the flow field help engineers make products better. The need for understanding these flow fields brings us to the mathematical description of fluid motion. Here, we use mathematics as a tool to describe the flow field in both time and space. To do this, we invoke the continuum assumption, using which, we treat flow variables such as velocity, pressure, temperature, and density as continuous functions in time and space.</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2788032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Until now, we have learnt about the velocity vector and the different types of motion undergone by a fluid element. Let us now switch gears and look at tools to visualize the flow field. At any given instant in time, we can draw lines in the flow field such that they are tangential to the local direction of flow at every point. In other words, these lines are tangential to the local velocity vectors in the flow field. These lines are called streamlines. In case of steady flows, velocity is not a function of time and remains only a function of space. Therefore, the streamlines do not change in time. If we define an imaginary particle on a streamline in steady flows, it will remain on this streamline as if it were riding along.</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dirty="0"/>
          </a:p>
        </p:txBody>
      </p:sp>
    </p:spTree>
    <p:extLst>
      <p:ext uri="{BB962C8B-B14F-4D97-AF65-F5344CB8AC3E}">
        <p14:creationId xmlns:p14="http://schemas.microsoft.com/office/powerpoint/2010/main" val="3171733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addition to streamlines, we also use pathlines and streaklines to describe the motion of a fluid. A pathline is the line traced out by the trajectory of a moving particle as it flows in the flow field. To define a streakline, we have to focus our attention to a particular region in the flow field. If we release fluid particles at this exact location in the flow field, the line connecting all the individual particles crossing this unique location will form a streakline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most experiments, we use color dyes to visualize the flow field. Such dyes are released at one particular location in the flow field. After a considerable amount of time, the dye streak represents a streakline.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dirty="0"/>
          </a:p>
        </p:txBody>
      </p:sp>
    </p:spTree>
    <p:extLst>
      <p:ext uri="{BB962C8B-B14F-4D97-AF65-F5344CB8AC3E}">
        <p14:creationId xmlns:p14="http://schemas.microsoft.com/office/powerpoint/2010/main" val="1021557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It is important to understand that, for steady flows, the streamlines, path lines, and streaklines can all be represented by one single line. In the next lesson, we will learn more about these lines and how to visualize them.</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3302131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But, before we get there – let us wrap up by talking about two different types of mathematical descriptions to understand the flow field. The first one is the lagrangian description of the flow field.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this description, the fluid is assumed to be a collection of a large number of fluid parcels. The idea in the lagrangian description is to follow these individual fluid parcels through the flow field. The trajectory of these parcels will help us understand the flow. In fact, the motion of these fluid parcels is described as a function of time. This helps the analyst estimate the position, velocity, and acceleration of each fluid parcel in time .</a:t>
            </a:r>
          </a:p>
          <a:p>
            <a:pPr>
              <a:lnSpc>
                <a:spcPct val="107000"/>
              </a:lnSpc>
              <a:spcAft>
                <a:spcPts val="800"/>
              </a:spcAft>
            </a:pP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dirty="0"/>
          </a:p>
        </p:txBody>
      </p:sp>
    </p:spTree>
    <p:extLst>
      <p:ext uri="{BB962C8B-B14F-4D97-AF65-F5344CB8AC3E}">
        <p14:creationId xmlns:p14="http://schemas.microsoft.com/office/powerpoint/2010/main" val="1075844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second type of mathematical description is the Eulerian description. In this, we focus on a particular region in space rather than on individual fluid particles. These regions in space are commonly referred to as control volume and its boundaries are referred to as control surfaces. Fluid is viewed as it enters and exits these control surfaces. Flow parameters and fluid properties are described to be a function of both time and space .</a:t>
            </a:r>
            <a:endParaRPr lang="en-IN"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dirty="0"/>
          </a:p>
        </p:txBody>
      </p:sp>
    </p:spTree>
    <p:extLst>
      <p:ext uri="{BB962C8B-B14F-4D97-AF65-F5344CB8AC3E}">
        <p14:creationId xmlns:p14="http://schemas.microsoft.com/office/powerpoint/2010/main" val="1782811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Naturally, the next question would be: “is one description better than the other?” The answer is no. We can pretty much use either of the two formulations to describe the fluid flow. We can derive the fluid equations using either of the two formulations and, if solved correctly, both formulations give the same exact solution.</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dirty="0"/>
          </a:p>
        </p:txBody>
      </p:sp>
    </p:spTree>
    <p:extLst>
      <p:ext uri="{BB962C8B-B14F-4D97-AF65-F5344CB8AC3E}">
        <p14:creationId xmlns:p14="http://schemas.microsoft.com/office/powerpoint/2010/main" val="202537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Before describing the governing equations for fluid motion and different ways of solving them, we will first venture into the topic of fluid kinematics. Fluid kinematics does not consider forces acting on the body. It only examines the motion of the fluid. The parameters of interest here are position, velocity, and acceleration.</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2133092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Let us first start with the velocity field.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Fluid velocity is a vector quantity, which means it has both magnitude as well as direction. It can be described in the form of 3 components in the cartesian coordinates which are X, Y and Z. Fluid velocity can be a function of both space and time. Knowledge of this variable at each point in space helps us describe the bulk motion of the fluid.</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4085567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If we visualize each fluid particle as a fluid element in the flow field, depending on the flow, one or more things can happen do this fluid element.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This element can undergo translation or rotation or angular deformation or volumetric deformation. In a real flow field, the fluid element can simultaneously experience one or more of any of these components in the flow field. In this lesson we will discuss each of these components in detail.</a:t>
            </a:r>
          </a:p>
          <a:p>
            <a:endParaRPr lang="en-US" sz="1800" dirty="0">
              <a:solidFill>
                <a:srgbClr val="000000"/>
              </a:solidFill>
              <a:effectLst/>
              <a:latin typeface="Calibri" panose="020F0502020204030204" pitchFamily="34" charset="0"/>
              <a:cs typeface="Times New Roman" panose="02020603050405020304" pitchFamily="18" charset="0"/>
            </a:endParaRPr>
          </a:p>
          <a:p>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Translation of a fluid element involves linearly displacing this element from one point to another. In pure translation, the shape of the fluid element does not change. It merely moves from one location to another.</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2867052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When a fluid element undergoes pure rotation, it is rotating about its respective element axis. This rotation is given by a physical quantity called angular velocity. We take a regular 3D fluid element aligned along the XY plane with dimensions: delta_x and delta_y.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velocity components at each point are given by u(x,y) and v(x,y). If we take u and v to be the velocity components at O, then the x and y velocity components at P can be obtained using Taylor series. We can similarly obtain the velocity components at other points P, Q, and R. The rate of deformation for d_theta_1 can be expressed by the following limit. Since d-theta-1 is small, this ratio is further simplified in terms of the net displacement of point P to P' over delta_x. As displacement occurs from P to P' over a small time dt, we can write this displacement PP' using the v component of velocity. When we replace PP', we obtain the final value of deformation per unit time for d_theta_1.</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a similar manner, the displacement QQ' can be written for a small time dt. Here the negative sign indicates displacement is in the negative x direction. Following a similar approach, we can arrive at the deformation per unit time for d_theta_2</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3639884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overall angular velocity about the z-axis is defined as the average angular velocity of these two deformations per unit time. Other components of angular velocity can also be defined in the same manner.</a:t>
            </a:r>
          </a:p>
          <a:p>
            <a:endParaRPr lang="en-US" sz="1800" dirty="0">
              <a:solidFill>
                <a:srgbClr val="000000"/>
              </a:solidFill>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fluid dynamics, vorticity is defined as the measure of rotation of a fluid element and mathematically, it is equal to twice the angular velocity or rotational speed of that element.</a:t>
            </a:r>
            <a:r>
              <a:rPr lang="en-US" sz="1800" dirty="0">
                <a:effectLst/>
                <a:latin typeface="Calibri" panose="020F0502020204030204" pitchFamily="34" charset="0"/>
                <a:ea typeface="Calibri" panose="020F0502020204030204" pitchFamily="34" charset="0"/>
                <a:cs typeface="Times New Roman" panose="02020603050405020304" pitchFamily="18" charset="0"/>
              </a:rPr>
              <a:t> A more detailed discussion on vorticity and vortex flows is presented in the next lesson.</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1247447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Angular deformation is the third type of fluid motion and can be described as changing the angle between the two mutually perpendicular segments of the fluid element.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For the fluid element shown, it is defined as the rate at which the angle between the line segments OP' and OQ' decreases. Over a time period delta t, the change in this angle due to angular deformation is because of rate of shearing strain. This expression is only applicable in the xy plane</a:t>
            </a:r>
            <a:r>
              <a:rPr lang="en-US" sz="1800" dirty="0">
                <a:effectLst/>
                <a:latin typeface="Calibri" panose="020F0502020204030204" pitchFamily="34" charset="0"/>
                <a:ea typeface="Calibri" panose="020F0502020204030204" pitchFamily="34" charset="0"/>
                <a:cs typeface="Times New Roman" panose="02020603050405020304" pitchFamily="18" charset="0"/>
              </a:rPr>
              <a:t>. We can similarly define the other components.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Together, these six components are called symmetric rate of shearing strain or rate of angular deformation.</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2933441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The last and the final type of fluid motion commonly found in fluid elements is volumetric deformation.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shape of the fluid element is defined by the angle between the line segments. During volumetric deformation, this angle remains constant. This retains the original shape of the element. However, length of the element in x and y directions change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 change the length of the fluid element in the x direction, it will require a non-zero value of u velocity gradient along the x direction. Similarly, changes in length in the y-direction will require dv/dy to be non-zero. This analysis can be extended to the z-direction as well. These individual terms are called components of longitudinal strains in x, y, and z directions respectively</a:t>
            </a:r>
            <a:r>
              <a:rPr lang="en-US" sz="1800" dirty="0">
                <a:effectLst/>
                <a:latin typeface="Calibri" panose="020F0502020204030204" pitchFamily="34" charset="0"/>
                <a:ea typeface="Calibri" panose="020F0502020204030204" pitchFamily="34" charset="0"/>
                <a:cs typeface="Times New Roman" panose="02020603050405020304" pitchFamily="18" charset="0"/>
              </a:rPr>
              <a:t>. The total rate of volumetric strain is given by the following equation.</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880362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angular and volumetric strains together form the overall strain tensor. The off diagonal terms of this tensor describe the angular deformation whereas the main diagonal terms represent volumetric deformation .</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62281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3BE1968A-E05F-E2F0-7263-BA8024BB4C9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69577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898657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779067405"/>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23164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875BD91-A55B-234D-F79B-DA41B517C7D2}"/>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670456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01586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69415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6905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1848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4369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052914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89678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1301669767"/>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5629203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3915599935"/>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070277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741092890"/>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882095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60948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765284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321468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158336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77678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6905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481588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941570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367939134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image" Target="../media/image8.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8.pn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5772BD4F-8B9C-F2EE-E5F1-8EBD0EE76519}"/>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47BFC182-514E-D63C-7A90-F72E6B1CDC92}"/>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5117737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3700388381"/>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83.png"/></Relationships>
</file>

<file path=ppt/slides/_rels/slide11.xml.rels><?xml version="1.0" encoding="UTF-8" standalone="yes"?>
<Relationships xmlns="http://schemas.openxmlformats.org/package/2006/relationships"><Relationship Id="rId3" Type="http://schemas.openxmlformats.org/officeDocument/2006/relationships/image" Target="../media/image800.png"/><Relationship Id="rId2" Type="http://schemas.openxmlformats.org/officeDocument/2006/relationships/notesSlide" Target="../notesSlides/notesSlide10.xml"/><Relationship Id="rId1" Type="http://schemas.openxmlformats.org/officeDocument/2006/relationships/slideLayout" Target="../slideLayouts/slideLayout3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1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0.png"/><Relationship Id="rId7"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31.xml"/><Relationship Id="rId6" Type="http://schemas.openxmlformats.org/officeDocument/2006/relationships/image" Target="../media/image87.png"/><Relationship Id="rId5" Type="http://schemas.openxmlformats.org/officeDocument/2006/relationships/image" Target="../media/image860.png"/><Relationship Id="rId4" Type="http://schemas.openxmlformats.org/officeDocument/2006/relationships/image" Target="../media/image850.png"/></Relationships>
</file>

<file path=ppt/slides/_rels/slide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92.png"/></Relationships>
</file>

<file path=ppt/slides/_rels/slide1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4.xml"/><Relationship Id="rId1" Type="http://schemas.openxmlformats.org/officeDocument/2006/relationships/slideLayout" Target="../slideLayouts/slideLayout31.xml"/><Relationship Id="rId4" Type="http://schemas.openxmlformats.org/officeDocument/2006/relationships/image" Target="../media/image9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100.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26" Type="http://schemas.openxmlformats.org/officeDocument/2006/relationships/image" Target="../media/image37.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5" Type="http://schemas.openxmlformats.org/officeDocument/2006/relationships/image" Target="../media/image36.png"/><Relationship Id="rId2" Type="http://schemas.openxmlformats.org/officeDocument/2006/relationships/notesSlide" Target="../notesSlides/notesSlide5.xml"/><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31.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5.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 Id="rId27" Type="http://schemas.openxmlformats.org/officeDocument/2006/relationships/image" Target="../media/image38.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480.png"/><Relationship Id="rId13" Type="http://schemas.openxmlformats.org/officeDocument/2006/relationships/image" Target="../media/image53.png"/><Relationship Id="rId18" Type="http://schemas.openxmlformats.org/officeDocument/2006/relationships/image" Target="../media/image58.png"/><Relationship Id="rId3" Type="http://schemas.openxmlformats.org/officeDocument/2006/relationships/image" Target="../media/image44.png"/><Relationship Id="rId21" Type="http://schemas.openxmlformats.org/officeDocument/2006/relationships/image" Target="../media/image61.png"/><Relationship Id="rId7" Type="http://schemas.openxmlformats.org/officeDocument/2006/relationships/image" Target="../media/image48.png"/><Relationship Id="rId12" Type="http://schemas.openxmlformats.org/officeDocument/2006/relationships/image" Target="../media/image52.png"/><Relationship Id="rId17" Type="http://schemas.openxmlformats.org/officeDocument/2006/relationships/image" Target="../media/image57.png"/><Relationship Id="rId2" Type="http://schemas.openxmlformats.org/officeDocument/2006/relationships/notesSlide" Target="../notesSlides/notesSlide7.xml"/><Relationship Id="rId16" Type="http://schemas.openxmlformats.org/officeDocument/2006/relationships/image" Target="../media/image56.png"/><Relationship Id="rId20" Type="http://schemas.openxmlformats.org/officeDocument/2006/relationships/image" Target="../media/image60.png"/><Relationship Id="rId1" Type="http://schemas.openxmlformats.org/officeDocument/2006/relationships/slideLayout" Target="../slideLayouts/slideLayout31.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png"/><Relationship Id="rId15" Type="http://schemas.openxmlformats.org/officeDocument/2006/relationships/image" Target="../media/image55.png"/><Relationship Id="rId10" Type="http://schemas.openxmlformats.org/officeDocument/2006/relationships/image" Target="../media/image50.png"/><Relationship Id="rId19" Type="http://schemas.openxmlformats.org/officeDocument/2006/relationships/image" Target="../media/image59.png"/><Relationship Id="rId4" Type="http://schemas.openxmlformats.org/officeDocument/2006/relationships/image" Target="../media/image45.png"/><Relationship Id="rId9" Type="http://schemas.openxmlformats.org/officeDocument/2006/relationships/image" Target="../media/image49.png"/><Relationship Id="rId14" Type="http://schemas.openxmlformats.org/officeDocument/2006/relationships/image" Target="../media/image54.png"/></Relationships>
</file>

<file path=ppt/slides/_rels/slide9.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18" Type="http://schemas.openxmlformats.org/officeDocument/2006/relationships/image" Target="../media/image77.png"/><Relationship Id="rId3" Type="http://schemas.openxmlformats.org/officeDocument/2006/relationships/image" Target="../media/image62.png"/><Relationship Id="rId21" Type="http://schemas.openxmlformats.org/officeDocument/2006/relationships/image" Target="../media/image80.png"/><Relationship Id="rId7" Type="http://schemas.openxmlformats.org/officeDocument/2006/relationships/image" Target="../media/image66.png"/><Relationship Id="rId12" Type="http://schemas.openxmlformats.org/officeDocument/2006/relationships/image" Target="../media/image71.png"/><Relationship Id="rId17" Type="http://schemas.openxmlformats.org/officeDocument/2006/relationships/image" Target="../media/image76.png"/><Relationship Id="rId2" Type="http://schemas.openxmlformats.org/officeDocument/2006/relationships/notesSlide" Target="../notesSlides/notesSlide8.xml"/><Relationship Id="rId16" Type="http://schemas.openxmlformats.org/officeDocument/2006/relationships/image" Target="../media/image75.png"/><Relationship Id="rId20" Type="http://schemas.openxmlformats.org/officeDocument/2006/relationships/image" Target="../media/image79.png"/><Relationship Id="rId1" Type="http://schemas.openxmlformats.org/officeDocument/2006/relationships/slideLayout" Target="../slideLayouts/slideLayout31.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png"/><Relationship Id="rId10" Type="http://schemas.openxmlformats.org/officeDocument/2006/relationships/image" Target="../media/image69.png"/><Relationship Id="rId19" Type="http://schemas.openxmlformats.org/officeDocument/2006/relationships/image" Target="../media/image78.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 Id="rId22" Type="http://schemas.openxmlformats.org/officeDocument/2006/relationships/image" Target="../media/image8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p:txBody>
          <a:bodyPr>
            <a:normAutofit fontScale="92500" lnSpcReduction="20000"/>
          </a:bodyPr>
          <a:lstStyle/>
          <a:p>
            <a:r>
              <a:rPr lang="en-US" dirty="0">
                <a:solidFill>
                  <a:schemeClr val="accent1"/>
                </a:solidFill>
              </a:rPr>
              <a:t>Fluid Kinematics Lesson 2</a:t>
            </a:r>
          </a:p>
          <a:p>
            <a:endParaRPr lang="en-US" dirty="0"/>
          </a:p>
          <a:p>
            <a:r>
              <a:rPr lang="en-US" dirty="0"/>
              <a:t>Description of Fluid Motion</a:t>
            </a:r>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8DF9CA-B777-4693-8501-8D2303090131}"/>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3" name="Title 2">
            <a:extLst>
              <a:ext uri="{FF2B5EF4-FFF2-40B4-BE49-F238E27FC236}">
                <a16:creationId xmlns:a16="http://schemas.microsoft.com/office/drawing/2014/main" id="{FFA97576-0735-4945-BF6A-FBD715B0D9D8}"/>
              </a:ext>
            </a:extLst>
          </p:cNvPr>
          <p:cNvSpPr>
            <a:spLocks noGrp="1"/>
          </p:cNvSpPr>
          <p:nvPr>
            <p:ph type="title"/>
          </p:nvPr>
        </p:nvSpPr>
        <p:spPr/>
        <p:txBody>
          <a:bodyPr/>
          <a:lstStyle/>
          <a:p>
            <a:r>
              <a:rPr lang="en-US" dirty="0"/>
              <a:t>Angular and Volumetric Deformations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2911835-B17C-409E-9412-1102408F8759}"/>
                  </a:ext>
                </a:extLst>
              </p:cNvPr>
              <p:cNvSpPr>
                <a:spLocks noGrp="1"/>
              </p:cNvSpPr>
              <p:nvPr>
                <p:ph type="body" sz="quarter" idx="13"/>
              </p:nvPr>
            </p:nvSpPr>
            <p:spPr>
              <a:xfrm>
                <a:off x="609600" y="1307528"/>
                <a:ext cx="10972799" cy="4572000"/>
              </a:xfrm>
            </p:spPr>
            <p:txBody>
              <a:bodyPr/>
              <a:lstStyle/>
              <a:p>
                <a:pPr marL="347663" indent="-347663"/>
                <a:r>
                  <a:rPr lang="en-US" sz="2000" dirty="0"/>
                  <a:t>Together, angular and volumetric rates of strain describe general deformations of a fluid element and they can be combined into the </a:t>
                </a:r>
                <a:r>
                  <a:rPr lang="en-US" sz="2000" dirty="0">
                    <a:solidFill>
                      <a:schemeClr val="accent1"/>
                    </a:solidFill>
                  </a:rPr>
                  <a:t>strain rate tensor </a:t>
                </a:r>
                <a14:m>
                  <m:oMath xmlns:m="http://schemas.openxmlformats.org/officeDocument/2006/math">
                    <m:acc>
                      <m:accPr>
                        <m:chr m:val="̿"/>
                        <m:ctrlPr>
                          <a:rPr lang="en-US" sz="2000" i="1">
                            <a:solidFill>
                              <a:schemeClr val="accent1"/>
                            </a:solidFill>
                            <a:latin typeface="Cambria Math" panose="02040503050406030204" pitchFamily="18" charset="0"/>
                          </a:rPr>
                        </m:ctrlPr>
                      </m:accPr>
                      <m:e>
                        <m:r>
                          <a:rPr lang="en-US" sz="2000" i="1">
                            <a:solidFill>
                              <a:schemeClr val="accent1"/>
                            </a:solidFill>
                            <a:latin typeface="Cambria Math" panose="02040503050406030204" pitchFamily="18" charset="0"/>
                          </a:rPr>
                          <m:t>𝜀</m:t>
                        </m:r>
                      </m:e>
                    </m:acc>
                  </m:oMath>
                </a14:m>
                <a:r>
                  <a:rPr lang="en-US" sz="2000" dirty="0"/>
                  <a:t>. </a:t>
                </a:r>
              </a:p>
              <a:p>
                <a:pPr marL="347663" indent="-347663"/>
                <a:r>
                  <a:rPr lang="en-US" sz="2000" dirty="0"/>
                  <a:t>This is a symmetric tensor with diagonal terms representing volumetric deformations and off-diagonal terms describing angular deformations. In three dimensions, the strain rate tensor is written as:</a:t>
                </a:r>
              </a:p>
              <a:p>
                <a:endParaRPr lang="en-US" dirty="0"/>
              </a:p>
            </p:txBody>
          </p:sp>
        </mc:Choice>
        <mc:Fallback xmlns="">
          <p:sp>
            <p:nvSpPr>
              <p:cNvPr id="4" name="Text Placeholder 3">
                <a:extLst>
                  <a:ext uri="{FF2B5EF4-FFF2-40B4-BE49-F238E27FC236}">
                    <a16:creationId xmlns:a16="http://schemas.microsoft.com/office/drawing/2014/main" id="{92911835-B17C-409E-9412-1102408F8759}"/>
                  </a:ext>
                </a:extLst>
              </p:cNvPr>
              <p:cNvSpPr>
                <a:spLocks noGrp="1" noRot="1" noChangeAspect="1" noMove="1" noResize="1" noEditPoints="1" noAdjustHandles="1" noChangeArrowheads="1" noChangeShapeType="1" noTextEdit="1"/>
              </p:cNvSpPr>
              <p:nvPr>
                <p:ph type="body" sz="quarter" idx="13"/>
              </p:nvPr>
            </p:nvSpPr>
            <p:spPr>
              <a:xfrm>
                <a:off x="609600" y="1307528"/>
                <a:ext cx="10972799" cy="4572000"/>
              </a:xfrm>
              <a:blipFill>
                <a:blip r:embed="rId3"/>
                <a:stretch>
                  <a:fillRect l="-500" t="-1333" r="-1000"/>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6C081AC-6B16-4800-9F01-F95AFB6E4C61}"/>
                  </a:ext>
                </a:extLst>
              </p:cNvPr>
              <p:cNvSpPr/>
              <p:nvPr/>
            </p:nvSpPr>
            <p:spPr>
              <a:xfrm>
                <a:off x="3200400" y="3124200"/>
                <a:ext cx="5359079" cy="2092015"/>
              </a:xfrm>
              <a:prstGeom prst="rect">
                <a:avLst/>
              </a:prstGeom>
              <a:solidFill>
                <a:schemeClr val="accent2"/>
              </a:solid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acc>
                        <m:accPr>
                          <m:chr m:val="̿"/>
                          <m:ctrlPr>
                            <a:rPr lang="ar-AE" i="1" smtClean="0">
                              <a:solidFill>
                                <a:schemeClr val="tx1"/>
                              </a:solidFill>
                              <a:latin typeface="Cambria Math" panose="02040503050406030204" pitchFamily="18" charset="0"/>
                            </a:rPr>
                          </m:ctrlPr>
                        </m:accPr>
                        <m:e>
                          <m:r>
                            <a:rPr lang="ar-AE" b="0" i="1" smtClean="0">
                              <a:solidFill>
                                <a:schemeClr val="tx1"/>
                              </a:solidFill>
                              <a:latin typeface="Cambria Math" panose="02040503050406030204" pitchFamily="18" charset="0"/>
                            </a:rPr>
                            <m:t>𝜀</m:t>
                          </m:r>
                        </m:e>
                      </m:acc>
                      <m:r>
                        <a:rPr lang="ar-AE" i="1" smtClean="0">
                          <a:solidFill>
                            <a:schemeClr val="tx1"/>
                          </a:solidFill>
                          <a:latin typeface="Cambria Math" panose="02040503050406030204" pitchFamily="18" charset="0"/>
                        </a:rPr>
                        <m:t>=</m:t>
                      </m:r>
                      <m:f>
                        <m:fPr>
                          <m:ctrlPr>
                            <a:rPr lang="ar-AE" i="1" smtClean="0">
                              <a:solidFill>
                                <a:schemeClr val="tx1"/>
                              </a:solidFill>
                              <a:latin typeface="Cambria Math" panose="02040503050406030204" pitchFamily="18" charset="0"/>
                            </a:rPr>
                          </m:ctrlPr>
                        </m:fPr>
                        <m:num>
                          <m:r>
                            <a:rPr lang="ar-AE" b="0" i="1" smtClean="0">
                              <a:solidFill>
                                <a:schemeClr val="tx1"/>
                              </a:solidFill>
                              <a:latin typeface="Cambria Math" panose="02040503050406030204" pitchFamily="18" charset="0"/>
                            </a:rPr>
                            <m:t>1</m:t>
                          </m:r>
                        </m:num>
                        <m:den>
                          <m:r>
                            <a:rPr lang="ar-AE" b="0" i="1" smtClean="0">
                              <a:solidFill>
                                <a:schemeClr val="tx1"/>
                              </a:solidFill>
                              <a:latin typeface="Cambria Math" panose="02040503050406030204" pitchFamily="18" charset="0"/>
                            </a:rPr>
                            <m:t>2</m:t>
                          </m:r>
                        </m:den>
                      </m:f>
                      <m:r>
                        <a:rPr lang="ar-AE" b="0" i="1" smtClean="0">
                          <a:solidFill>
                            <a:schemeClr val="tx1"/>
                          </a:solidFill>
                          <a:latin typeface="Cambria Math" panose="02040503050406030204" pitchFamily="18" charset="0"/>
                        </a:rPr>
                        <m:t> </m:t>
                      </m:r>
                      <m:d>
                        <m:dPr>
                          <m:begChr m:val="⌈"/>
                          <m:endChr m:val="⌉"/>
                          <m:ctrlPr>
                            <a:rPr lang="ar-AE" b="0" i="1" smtClean="0">
                              <a:solidFill>
                                <a:schemeClr val="tx1"/>
                              </a:solidFill>
                              <a:latin typeface="Cambria Math" panose="02040503050406030204" pitchFamily="18" charset="0"/>
                            </a:rPr>
                          </m:ctrlPr>
                        </m:dPr>
                        <m:e>
                          <m:m>
                            <m:mPr>
                              <m:mcs>
                                <m:mc>
                                  <m:mcPr>
                                    <m:count m:val="3"/>
                                    <m:mcJc m:val="center"/>
                                  </m:mcPr>
                                </m:mc>
                              </m:mcs>
                              <m:ctrlPr>
                                <a:rPr lang="ar-AE" b="0" i="1" smtClean="0">
                                  <a:solidFill>
                                    <a:schemeClr val="tx1"/>
                                  </a:solidFill>
                                  <a:latin typeface="Cambria Math" panose="02040503050406030204" pitchFamily="18" charset="0"/>
                                </a:rPr>
                              </m:ctrlPr>
                            </m:mPr>
                            <m:mr>
                              <m:e>
                                <m:r>
                                  <a:rPr lang="ar-AE" i="1" smtClean="0">
                                    <a:solidFill>
                                      <a:schemeClr val="tx1"/>
                                    </a:solidFill>
                                    <a:latin typeface="Cambria Math" panose="02040503050406030204" pitchFamily="18" charset="0"/>
                                  </a:rPr>
                                  <m:t>2</m:t>
                                </m:r>
                                <m:f>
                                  <m:fPr>
                                    <m:ctrlPr>
                                      <a:rPr lang="ar-AE" i="1" smtClean="0">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𝑢</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𝑥</m:t>
                                    </m:r>
                                  </m:den>
                                </m:f>
                              </m:e>
                              <m:e>
                                <m:d>
                                  <m:dPr>
                                    <m:ctrlPr>
                                      <a:rPr lang="ar-AE" b="0" i="1" smtClean="0">
                                        <a:solidFill>
                                          <a:schemeClr val="tx1"/>
                                        </a:solidFill>
                                        <a:latin typeface="Cambria Math" panose="02040503050406030204" pitchFamily="18" charset="0"/>
                                      </a:rPr>
                                    </m:ctrlPr>
                                  </m:dPr>
                                  <m:e>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𝑢</m:t>
                                        </m:r>
                                      </m:num>
                                      <m:den>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𝑦</m:t>
                                        </m:r>
                                      </m:den>
                                    </m:f>
                                    <m:r>
                                      <a:rPr lang="ar-AE" b="0" i="1" smtClean="0">
                                        <a:solidFill>
                                          <a:schemeClr val="tx1"/>
                                        </a:solidFill>
                                        <a:latin typeface="Cambria Math" panose="02040503050406030204" pitchFamily="18" charset="0"/>
                                        <a:ea typeface="Cambria Math" panose="02040503050406030204" pitchFamily="18" charset="0"/>
                                      </a:rPr>
                                      <m:t>+</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𝑣</m:t>
                                        </m:r>
                                      </m:num>
                                      <m:den>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𝑥</m:t>
                                        </m:r>
                                      </m:den>
                                    </m:f>
                                  </m:e>
                                </m:d>
                              </m:e>
                              <m:e>
                                <m:d>
                                  <m:dPr>
                                    <m:ctrlPr>
                                      <a:rPr lang="ar-AE" i="1">
                                        <a:solidFill>
                                          <a:schemeClr val="tx1"/>
                                        </a:solidFill>
                                        <a:latin typeface="Cambria Math" panose="02040503050406030204" pitchFamily="18" charset="0"/>
                                      </a:rPr>
                                    </m:ctrlPr>
                                  </m:dPr>
                                  <m:e>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𝑢</m:t>
                                        </m:r>
                                      </m:num>
                                      <m:den>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𝑧</m:t>
                                        </m:r>
                                      </m:den>
                                    </m:f>
                                    <m:r>
                                      <a:rPr lang="ar-AE" i="1">
                                        <a:solidFill>
                                          <a:schemeClr val="tx1"/>
                                        </a:solidFill>
                                        <a:latin typeface="Cambria Math" panose="02040503050406030204" pitchFamily="18" charset="0"/>
                                        <a:ea typeface="Cambria Math" panose="02040503050406030204" pitchFamily="18" charset="0"/>
                                      </a:rPr>
                                      <m:t>+</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𝑤</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𝑥</m:t>
                                        </m:r>
                                      </m:den>
                                    </m:f>
                                  </m:e>
                                </m:d>
                              </m:e>
                            </m:mr>
                            <m:mr>
                              <m:e>
                                <m:d>
                                  <m:dPr>
                                    <m:ctrlPr>
                                      <a:rPr lang="ar-AE" i="1">
                                        <a:solidFill>
                                          <a:schemeClr val="tx1"/>
                                        </a:solidFill>
                                        <a:latin typeface="Cambria Math" panose="02040503050406030204" pitchFamily="18" charset="0"/>
                                      </a:rPr>
                                    </m:ctrlPr>
                                  </m:dPr>
                                  <m:e>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𝑢</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𝑦</m:t>
                                        </m:r>
                                      </m:den>
                                    </m:f>
                                    <m:r>
                                      <a:rPr lang="ar-AE" i="1">
                                        <a:solidFill>
                                          <a:schemeClr val="tx1"/>
                                        </a:solidFill>
                                        <a:latin typeface="Cambria Math" panose="02040503050406030204" pitchFamily="18" charset="0"/>
                                        <a:ea typeface="Cambria Math" panose="02040503050406030204" pitchFamily="18" charset="0"/>
                                      </a:rPr>
                                      <m:t>+</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𝑣</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𝑥</m:t>
                                        </m:r>
                                      </m:den>
                                    </m:f>
                                  </m:e>
                                </m:d>
                              </m:e>
                              <m:e>
                                <m:r>
                                  <a:rPr lang="ar-AE" b="0" i="1" smtClean="0">
                                    <a:solidFill>
                                      <a:schemeClr val="tx1"/>
                                    </a:solidFill>
                                    <a:latin typeface="Cambria Math" panose="02040503050406030204" pitchFamily="18" charset="0"/>
                                  </a:rPr>
                                  <m:t>2</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𝑣</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𝑦</m:t>
                                    </m:r>
                                  </m:den>
                                </m:f>
                              </m:e>
                              <m:e>
                                <m:d>
                                  <m:dPr>
                                    <m:ctrlPr>
                                      <a:rPr lang="ar-AE" i="1">
                                        <a:solidFill>
                                          <a:schemeClr val="tx1"/>
                                        </a:solidFill>
                                        <a:latin typeface="Cambria Math" panose="02040503050406030204" pitchFamily="18" charset="0"/>
                                      </a:rPr>
                                    </m:ctrlPr>
                                  </m:dPr>
                                  <m:e>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𝑣</m:t>
                                        </m:r>
                                      </m:num>
                                      <m:den>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𝑧</m:t>
                                        </m:r>
                                      </m:den>
                                    </m:f>
                                    <m:r>
                                      <a:rPr lang="ar-AE" i="1">
                                        <a:solidFill>
                                          <a:schemeClr val="tx1"/>
                                        </a:solidFill>
                                        <a:latin typeface="Cambria Math" panose="02040503050406030204" pitchFamily="18" charset="0"/>
                                        <a:ea typeface="Cambria Math" panose="02040503050406030204" pitchFamily="18" charset="0"/>
                                      </a:rPr>
                                      <m:t>+</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𝑤</m:t>
                                        </m:r>
                                      </m:num>
                                      <m:den>
                                        <m:r>
                                          <a:rPr lang="ar-AE" i="1">
                                            <a:solidFill>
                                              <a:schemeClr val="tx1"/>
                                            </a:solidFill>
                                            <a:latin typeface="Cambria Math" panose="02040503050406030204" pitchFamily="18" charset="0"/>
                                            <a:ea typeface="Cambria Math" panose="02040503050406030204" pitchFamily="18" charset="0"/>
                                          </a:rPr>
                                          <m:t>𝜕</m:t>
                                        </m:r>
                                        <m:r>
                                          <a:rPr lang="ar-AE" b="0" i="1" smtClean="0">
                                            <a:solidFill>
                                              <a:schemeClr val="tx1"/>
                                            </a:solidFill>
                                            <a:latin typeface="Cambria Math" panose="02040503050406030204" pitchFamily="18" charset="0"/>
                                            <a:ea typeface="Cambria Math" panose="02040503050406030204" pitchFamily="18" charset="0"/>
                                          </a:rPr>
                                          <m:t>𝑦</m:t>
                                        </m:r>
                                      </m:den>
                                    </m:f>
                                  </m:e>
                                </m:d>
                              </m:e>
                            </m:mr>
                            <m:mr>
                              <m:e>
                                <m:d>
                                  <m:dPr>
                                    <m:ctrlPr>
                                      <a:rPr lang="ar-AE" i="1">
                                        <a:solidFill>
                                          <a:schemeClr val="tx1"/>
                                        </a:solidFill>
                                        <a:latin typeface="Cambria Math" panose="02040503050406030204" pitchFamily="18" charset="0"/>
                                      </a:rPr>
                                    </m:ctrlPr>
                                  </m:dPr>
                                  <m:e>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𝑢</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𝑧</m:t>
                                        </m:r>
                                      </m:den>
                                    </m:f>
                                    <m:r>
                                      <a:rPr lang="ar-AE" i="1">
                                        <a:solidFill>
                                          <a:schemeClr val="tx1"/>
                                        </a:solidFill>
                                        <a:latin typeface="Cambria Math" panose="02040503050406030204" pitchFamily="18" charset="0"/>
                                        <a:ea typeface="Cambria Math" panose="02040503050406030204" pitchFamily="18" charset="0"/>
                                      </a:rPr>
                                      <m:t>+</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𝑤</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𝑥</m:t>
                                        </m:r>
                                      </m:den>
                                    </m:f>
                                  </m:e>
                                </m:d>
                              </m:e>
                              <m:e>
                                <m:d>
                                  <m:dPr>
                                    <m:ctrlPr>
                                      <a:rPr lang="ar-AE" i="1">
                                        <a:solidFill>
                                          <a:schemeClr val="tx1"/>
                                        </a:solidFill>
                                        <a:latin typeface="Cambria Math" panose="02040503050406030204" pitchFamily="18" charset="0"/>
                                      </a:rPr>
                                    </m:ctrlPr>
                                  </m:dPr>
                                  <m:e>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𝑣</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𝑧</m:t>
                                        </m:r>
                                      </m:den>
                                    </m:f>
                                    <m:r>
                                      <a:rPr lang="ar-AE" i="1">
                                        <a:solidFill>
                                          <a:schemeClr val="tx1"/>
                                        </a:solidFill>
                                        <a:latin typeface="Cambria Math" panose="02040503050406030204" pitchFamily="18" charset="0"/>
                                        <a:ea typeface="Cambria Math" panose="02040503050406030204" pitchFamily="18" charset="0"/>
                                      </a:rPr>
                                      <m:t>+</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𝑤</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𝑦</m:t>
                                        </m:r>
                                      </m:den>
                                    </m:f>
                                  </m:e>
                                </m:d>
                              </m:e>
                              <m:e>
                                <m:r>
                                  <a:rPr lang="ar-AE" b="0" i="1" smtClean="0">
                                    <a:solidFill>
                                      <a:schemeClr val="tx1"/>
                                    </a:solidFill>
                                    <a:latin typeface="Cambria Math" panose="02040503050406030204" pitchFamily="18" charset="0"/>
                                  </a:rPr>
                                  <m:t>2</m:t>
                                </m:r>
                                <m:f>
                                  <m:fPr>
                                    <m:ctrlPr>
                                      <a:rPr lang="ar-AE" i="1">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𝑤</m:t>
                                    </m:r>
                                  </m:num>
                                  <m:den>
                                    <m:r>
                                      <a:rPr lang="ar-AE" i="1">
                                        <a:solidFill>
                                          <a:schemeClr val="tx1"/>
                                        </a:solidFill>
                                        <a:latin typeface="Cambria Math" panose="02040503050406030204" pitchFamily="18" charset="0"/>
                                        <a:ea typeface="Cambria Math" panose="02040503050406030204" pitchFamily="18" charset="0"/>
                                      </a:rPr>
                                      <m:t>𝜕</m:t>
                                    </m:r>
                                    <m:r>
                                      <a:rPr lang="ar-AE" i="1">
                                        <a:solidFill>
                                          <a:schemeClr val="tx1"/>
                                        </a:solidFill>
                                        <a:latin typeface="Cambria Math" panose="02040503050406030204" pitchFamily="18" charset="0"/>
                                        <a:ea typeface="Cambria Math" panose="02040503050406030204" pitchFamily="18" charset="0"/>
                                      </a:rPr>
                                      <m:t>𝑧</m:t>
                                    </m:r>
                                  </m:den>
                                </m:f>
                              </m:e>
                            </m:mr>
                          </m:m>
                        </m:e>
                      </m:d>
                    </m:oMath>
                  </m:oMathPara>
                </a14:m>
                <a:endParaRPr lang="ar-AE">
                  <a:solidFill>
                    <a:schemeClr val="tx1"/>
                  </a:solidFill>
                </a:endParaRPr>
              </a:p>
            </p:txBody>
          </p:sp>
        </mc:Choice>
        <mc:Fallback xmlns="">
          <p:sp>
            <p:nvSpPr>
              <p:cNvPr id="5" name="Rectangle 4">
                <a:extLst>
                  <a:ext uri="{FF2B5EF4-FFF2-40B4-BE49-F238E27FC236}">
                    <a16:creationId xmlns:a16="http://schemas.microsoft.com/office/drawing/2014/main" id="{16C081AC-6B16-4800-9F01-F95AFB6E4C61}"/>
                  </a:ext>
                </a:extLst>
              </p:cNvPr>
              <p:cNvSpPr>
                <a:spLocks noRot="1" noChangeAspect="1" noMove="1" noResize="1" noEditPoints="1" noAdjustHandles="1" noChangeArrowheads="1" noChangeShapeType="1" noTextEdit="1"/>
              </p:cNvSpPr>
              <p:nvPr/>
            </p:nvSpPr>
            <p:spPr>
              <a:xfrm>
                <a:off x="3200400" y="3124200"/>
                <a:ext cx="5359079" cy="2092015"/>
              </a:xfrm>
              <a:prstGeom prst="rect">
                <a:avLst/>
              </a:prstGeom>
              <a:blipFill>
                <a:blip r:embed="rId4"/>
                <a:stretch>
                  <a:fillRect/>
                </a:stretch>
              </a:blipFill>
              <a:ln>
                <a:noFill/>
              </a:ln>
              <a:effectLst/>
            </p:spPr>
            <p:txBody>
              <a:bodyPr/>
              <a:lstStyle/>
              <a:p>
                <a:r>
                  <a:rPr lang="en-US">
                    <a:noFill/>
                  </a:rPr>
                  <a:t> </a:t>
                </a:r>
              </a:p>
            </p:txBody>
          </p:sp>
        </mc:Fallback>
      </mc:AlternateContent>
    </p:spTree>
    <p:extLst>
      <p:ext uri="{BB962C8B-B14F-4D97-AF65-F5344CB8AC3E}">
        <p14:creationId xmlns:p14="http://schemas.microsoft.com/office/powerpoint/2010/main" val="54824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09B2B8-CAE9-461B-BF0F-6B89DE929B42}"/>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3" name="Title 2">
            <a:extLst>
              <a:ext uri="{FF2B5EF4-FFF2-40B4-BE49-F238E27FC236}">
                <a16:creationId xmlns:a16="http://schemas.microsoft.com/office/drawing/2014/main" id="{EDC0697F-57E7-48C5-A97A-3C2E52CAC951}"/>
              </a:ext>
            </a:extLst>
          </p:cNvPr>
          <p:cNvSpPr>
            <a:spLocks noGrp="1"/>
          </p:cNvSpPr>
          <p:nvPr>
            <p:ph type="title"/>
          </p:nvPr>
        </p:nvSpPr>
        <p:spPr/>
        <p:txBody>
          <a:bodyPr/>
          <a:lstStyle/>
          <a:p>
            <a:r>
              <a:rPr lang="en-US" dirty="0"/>
              <a:t>Streamlines</a:t>
            </a:r>
          </a:p>
        </p:txBody>
      </p:sp>
      <p:sp>
        <p:nvSpPr>
          <p:cNvPr id="4" name="Text Placeholder 3">
            <a:extLst>
              <a:ext uri="{FF2B5EF4-FFF2-40B4-BE49-F238E27FC236}">
                <a16:creationId xmlns:a16="http://schemas.microsoft.com/office/drawing/2014/main" id="{680EDA60-FA6A-49E2-B225-1C50F24C1251}"/>
              </a:ext>
            </a:extLst>
          </p:cNvPr>
          <p:cNvSpPr>
            <a:spLocks noGrp="1"/>
          </p:cNvSpPr>
          <p:nvPr>
            <p:ph type="body" sz="quarter" idx="13"/>
          </p:nvPr>
        </p:nvSpPr>
        <p:spPr>
          <a:xfrm>
            <a:off x="629265" y="838200"/>
            <a:ext cx="10972799" cy="4572000"/>
          </a:xfrm>
        </p:spPr>
        <p:txBody>
          <a:bodyPr vert="horz" lIns="91440" tIns="45720" rIns="91440" bIns="45720" rtlCol="0" anchor="t">
            <a:normAutofit/>
          </a:bodyPr>
          <a:lstStyle/>
          <a:p>
            <a:pPr marL="337820" indent="-337820"/>
            <a:r>
              <a:rPr lang="en-US" sz="2000" dirty="0">
                <a:latin typeface="Calibri"/>
                <a:cs typeface="Calibri"/>
              </a:rPr>
              <a:t>For a flow field which is </a:t>
            </a:r>
            <a:r>
              <a:rPr lang="en-US" sz="2000" dirty="0">
                <a:solidFill>
                  <a:schemeClr val="accent1"/>
                </a:solidFill>
                <a:latin typeface="Calibri"/>
                <a:cs typeface="Calibri"/>
              </a:rPr>
              <a:t>steady-state</a:t>
            </a:r>
            <a:r>
              <a:rPr lang="en-US" sz="2000" dirty="0">
                <a:solidFill>
                  <a:srgbClr val="D24726"/>
                </a:solidFill>
                <a:latin typeface="Calibri"/>
                <a:cs typeface="Calibri"/>
              </a:rPr>
              <a:t> </a:t>
            </a:r>
            <a:r>
              <a:rPr lang="en-US" sz="2000" dirty="0">
                <a:latin typeface="Calibri"/>
                <a:cs typeface="Calibri"/>
              </a:rPr>
              <a:t>(velocity field is a function of space only), we can define a </a:t>
            </a:r>
            <a:r>
              <a:rPr lang="en-US" sz="2000" dirty="0">
                <a:solidFill>
                  <a:schemeClr val="accent1"/>
                </a:solidFill>
                <a:latin typeface="Calibri"/>
                <a:cs typeface="Calibri"/>
              </a:rPr>
              <a:t>streamline</a:t>
            </a:r>
            <a:r>
              <a:rPr lang="en-US" sz="2000" dirty="0">
                <a:solidFill>
                  <a:srgbClr val="FF0000"/>
                </a:solidFill>
                <a:latin typeface="Calibri"/>
                <a:cs typeface="Calibri"/>
              </a:rPr>
              <a:t> </a:t>
            </a:r>
            <a:r>
              <a:rPr lang="en-US" sz="2000" dirty="0">
                <a:latin typeface="Calibri"/>
                <a:cs typeface="Calibri"/>
              </a:rPr>
              <a:t>as a path in space which an imaginary particle would take if it were “riding” along with the flow.</a:t>
            </a:r>
          </a:p>
          <a:p>
            <a:pPr marL="337820" indent="-337820"/>
            <a:r>
              <a:rPr lang="en-US" sz="2000" dirty="0">
                <a:latin typeface="Calibri"/>
                <a:cs typeface="Calibri"/>
              </a:rPr>
              <a:t>Such a curve has the property that the</a:t>
            </a:r>
            <a:r>
              <a:rPr lang="en-US" sz="2000" dirty="0">
                <a:solidFill>
                  <a:srgbClr val="FF0000"/>
                </a:solidFill>
                <a:latin typeface="Calibri"/>
                <a:cs typeface="Calibri"/>
              </a:rPr>
              <a:t> </a:t>
            </a:r>
            <a:r>
              <a:rPr lang="en-US" sz="2000" dirty="0">
                <a:solidFill>
                  <a:schemeClr val="accent1"/>
                </a:solidFill>
                <a:latin typeface="Calibri"/>
                <a:cs typeface="Calibri"/>
              </a:rPr>
              <a:t>velocity vector</a:t>
            </a:r>
            <a:r>
              <a:rPr lang="en-US" sz="2000" dirty="0">
                <a:solidFill>
                  <a:schemeClr val="accent5"/>
                </a:solidFill>
                <a:latin typeface="Calibri"/>
                <a:cs typeface="Calibri"/>
              </a:rPr>
              <a:t> </a:t>
            </a:r>
            <a:r>
              <a:rPr lang="en-US" sz="2000" dirty="0">
                <a:latin typeface="Calibri"/>
                <a:cs typeface="Calibri"/>
              </a:rPr>
              <a:t>is</a:t>
            </a:r>
            <a:r>
              <a:rPr lang="en-US" sz="2000" dirty="0">
                <a:solidFill>
                  <a:srgbClr val="FF0000"/>
                </a:solidFill>
                <a:latin typeface="Calibri"/>
                <a:cs typeface="Calibri"/>
              </a:rPr>
              <a:t> </a:t>
            </a:r>
            <a:r>
              <a:rPr lang="en-US" sz="2000" dirty="0">
                <a:solidFill>
                  <a:schemeClr val="accent1"/>
                </a:solidFill>
                <a:latin typeface="Calibri"/>
                <a:cs typeface="Calibri"/>
              </a:rPr>
              <a:t>tangent at each point </a:t>
            </a:r>
            <a:r>
              <a:rPr lang="en-US" sz="2000" dirty="0">
                <a:latin typeface="Calibri"/>
                <a:cs typeface="Calibri"/>
              </a:rPr>
              <a:t>along</a:t>
            </a:r>
            <a:r>
              <a:rPr lang="en-US" sz="2000" dirty="0">
                <a:solidFill>
                  <a:srgbClr val="FF0000"/>
                </a:solidFill>
                <a:latin typeface="Calibri"/>
                <a:cs typeface="Calibri"/>
              </a:rPr>
              <a:t> </a:t>
            </a:r>
            <a:r>
              <a:rPr lang="en-US" sz="2000" dirty="0">
                <a:latin typeface="Calibri"/>
                <a:cs typeface="Calibri"/>
              </a:rPr>
              <a:t>the</a:t>
            </a:r>
            <a:r>
              <a:rPr lang="en-US" sz="2000" dirty="0">
                <a:solidFill>
                  <a:srgbClr val="FF0000"/>
                </a:solidFill>
                <a:latin typeface="Calibri"/>
                <a:cs typeface="Calibri"/>
              </a:rPr>
              <a:t> </a:t>
            </a:r>
            <a:r>
              <a:rPr lang="en-US" sz="2000" dirty="0">
                <a:latin typeface="Calibri"/>
                <a:cs typeface="Calibri"/>
              </a:rPr>
              <a:t>streamline. This fact will permit us to develop an equation for the curve based on the velocity field.</a:t>
            </a:r>
          </a:p>
          <a:p>
            <a:r>
              <a:rPr lang="en-US" sz="2000" dirty="0"/>
              <a:t>Mathematically, the requirement of tangency results in the following mathematical definition of the streamlines:</a:t>
            </a:r>
          </a:p>
          <a:p>
            <a:endParaRPr lang="en-US" sz="2000" dirty="0"/>
          </a:p>
          <a:p>
            <a:endParaRPr lang="en-US" sz="2000" dirty="0"/>
          </a:p>
          <a:p>
            <a:endParaRPr lang="en-US" sz="2000" dirty="0"/>
          </a:p>
          <a:p>
            <a:r>
              <a:rPr lang="en-US" sz="2000" dirty="0"/>
              <a:t>This can also be written in the compact vector form:</a:t>
            </a:r>
          </a:p>
          <a:p>
            <a:pPr marL="337820" indent="-337820"/>
            <a:endParaRPr lang="en-US" sz="2000" dirty="0">
              <a:latin typeface="Calibri"/>
              <a:cs typeface="Calibri"/>
            </a:endParaRPr>
          </a:p>
          <a:p>
            <a:endParaRPr lang="en-US" sz="2000" dirty="0"/>
          </a:p>
        </p:txBody>
      </p:sp>
      <p:grpSp>
        <p:nvGrpSpPr>
          <p:cNvPr id="15" name="Group 14">
            <a:extLst>
              <a:ext uri="{FF2B5EF4-FFF2-40B4-BE49-F238E27FC236}">
                <a16:creationId xmlns:a16="http://schemas.microsoft.com/office/drawing/2014/main" id="{31C7E5D4-2EFB-4DE7-9AF4-C09D923BC8F7}"/>
              </a:ext>
            </a:extLst>
          </p:cNvPr>
          <p:cNvGrpSpPr/>
          <p:nvPr/>
        </p:nvGrpSpPr>
        <p:grpSpPr>
          <a:xfrm>
            <a:off x="7244736" y="3609328"/>
            <a:ext cx="4947264" cy="2374900"/>
            <a:chOff x="3793331" y="3790586"/>
            <a:chExt cx="5319248" cy="2192144"/>
          </a:xfrm>
        </p:grpSpPr>
        <p:sp>
          <p:nvSpPr>
            <p:cNvPr id="5" name="Freeform 14">
              <a:extLst>
                <a:ext uri="{FF2B5EF4-FFF2-40B4-BE49-F238E27FC236}">
                  <a16:creationId xmlns:a16="http://schemas.microsoft.com/office/drawing/2014/main" id="{001352E2-E8ED-4B3F-8B79-FF069D4B356E}"/>
                </a:ext>
              </a:extLst>
            </p:cNvPr>
            <p:cNvSpPr>
              <a:spLocks/>
            </p:cNvSpPr>
            <p:nvPr/>
          </p:nvSpPr>
          <p:spPr bwMode="auto">
            <a:xfrm>
              <a:off x="3793331" y="3896755"/>
              <a:ext cx="4605337" cy="2085975"/>
            </a:xfrm>
            <a:custGeom>
              <a:avLst/>
              <a:gdLst>
                <a:gd name="T0" fmla="*/ 2901 w 2901"/>
                <a:gd name="T1" fmla="*/ 0 h 1314"/>
                <a:gd name="T2" fmla="*/ 1867 w 2901"/>
                <a:gd name="T3" fmla="*/ 261 h 1314"/>
                <a:gd name="T4" fmla="*/ 783 w 2901"/>
                <a:gd name="T5" fmla="*/ 1129 h 1314"/>
                <a:gd name="T6" fmla="*/ 0 w 2901"/>
                <a:gd name="T7" fmla="*/ 1314 h 1314"/>
              </a:gdLst>
              <a:ahLst/>
              <a:cxnLst>
                <a:cxn ang="0">
                  <a:pos x="T0" y="T1"/>
                </a:cxn>
                <a:cxn ang="0">
                  <a:pos x="T2" y="T3"/>
                </a:cxn>
                <a:cxn ang="0">
                  <a:pos x="T4" y="T5"/>
                </a:cxn>
                <a:cxn ang="0">
                  <a:pos x="T6" y="T7"/>
                </a:cxn>
              </a:cxnLst>
              <a:rect l="0" t="0" r="r" b="b"/>
              <a:pathLst>
                <a:path w="2901" h="1314">
                  <a:moveTo>
                    <a:pt x="2901" y="0"/>
                  </a:moveTo>
                  <a:cubicBezTo>
                    <a:pt x="2729" y="43"/>
                    <a:pt x="2220" y="73"/>
                    <a:pt x="1867" y="261"/>
                  </a:cubicBezTo>
                  <a:cubicBezTo>
                    <a:pt x="1514" y="449"/>
                    <a:pt x="1094" y="954"/>
                    <a:pt x="783" y="1129"/>
                  </a:cubicBezTo>
                  <a:cubicBezTo>
                    <a:pt x="472" y="1304"/>
                    <a:pt x="163" y="1276"/>
                    <a:pt x="0" y="1314"/>
                  </a:cubicBezTo>
                </a:path>
              </a:pathLst>
            </a:custGeom>
            <a:noFill/>
            <a:ln w="19050" cap="flat" cmpd="sng">
              <a:solidFill>
                <a:schemeClr val="accent5"/>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dirty="0"/>
            </a:p>
          </p:txBody>
        </p:sp>
        <p:cxnSp>
          <p:nvCxnSpPr>
            <p:cNvPr id="6" name="Straight Arrow Connector 5">
              <a:extLst>
                <a:ext uri="{FF2B5EF4-FFF2-40B4-BE49-F238E27FC236}">
                  <a16:creationId xmlns:a16="http://schemas.microsoft.com/office/drawing/2014/main" id="{AFC52F9E-DDA3-4D4A-9EEB-6615021AF383}"/>
                </a:ext>
              </a:extLst>
            </p:cNvPr>
            <p:cNvCxnSpPr>
              <a:cxnSpLocks/>
            </p:cNvCxnSpPr>
            <p:nvPr/>
          </p:nvCxnSpPr>
          <p:spPr>
            <a:xfrm flipV="1">
              <a:off x="4598442" y="5724161"/>
              <a:ext cx="606588" cy="13888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51F2604-2BAE-44C0-9744-3B340AC1C54E}"/>
                </a:ext>
              </a:extLst>
            </p:cNvPr>
            <p:cNvCxnSpPr>
              <a:cxnSpLocks/>
            </p:cNvCxnSpPr>
            <p:nvPr/>
          </p:nvCxnSpPr>
          <p:spPr>
            <a:xfrm flipV="1">
              <a:off x="5205029" y="5238481"/>
              <a:ext cx="496315" cy="33225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A6C65728-C021-4724-B140-77B8939A86C6}"/>
                </a:ext>
              </a:extLst>
            </p:cNvPr>
            <p:cNvCxnSpPr>
              <a:cxnSpLocks/>
            </p:cNvCxnSpPr>
            <p:nvPr/>
          </p:nvCxnSpPr>
          <p:spPr>
            <a:xfrm flipV="1">
              <a:off x="5847841" y="4580089"/>
              <a:ext cx="446325" cy="42496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57EBC85-74EE-4D5B-85F6-928DA376F4FD}"/>
                </a:ext>
              </a:extLst>
            </p:cNvPr>
            <p:cNvCxnSpPr>
              <a:cxnSpLocks/>
            </p:cNvCxnSpPr>
            <p:nvPr/>
          </p:nvCxnSpPr>
          <p:spPr>
            <a:xfrm flipV="1">
              <a:off x="6520825" y="4099120"/>
              <a:ext cx="500387" cy="33734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B4DE69E-BD5E-4E3B-81D5-B37C9E78F694}"/>
                </a:ext>
              </a:extLst>
            </p:cNvPr>
            <p:cNvCxnSpPr>
              <a:cxnSpLocks/>
            </p:cNvCxnSpPr>
            <p:nvPr/>
          </p:nvCxnSpPr>
          <p:spPr>
            <a:xfrm flipV="1">
              <a:off x="7367958" y="3958789"/>
              <a:ext cx="471444" cy="12406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1649F907-DA97-497D-92AD-B94C72650FE5}"/>
                </a:ext>
              </a:extLst>
            </p:cNvPr>
            <p:cNvCxnSpPr>
              <a:cxnSpLocks/>
            </p:cNvCxnSpPr>
            <p:nvPr/>
          </p:nvCxnSpPr>
          <p:spPr>
            <a:xfrm flipV="1">
              <a:off x="3831563" y="5915617"/>
              <a:ext cx="471444" cy="4782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EAA3642-EF40-480D-9CCB-4104A4DC9045}"/>
                </a:ext>
              </a:extLst>
            </p:cNvPr>
            <p:cNvSpPr txBox="1"/>
            <p:nvPr/>
          </p:nvSpPr>
          <p:spPr>
            <a:xfrm>
              <a:off x="7879485" y="4010942"/>
              <a:ext cx="1233094" cy="379656"/>
            </a:xfrm>
            <a:prstGeom prst="rect">
              <a:avLst/>
            </a:prstGeom>
            <a:noFill/>
            <a:ln>
              <a:noFill/>
            </a:ln>
          </p:spPr>
          <p:txBody>
            <a:bodyPr wrap="none" rtlCol="0">
              <a:spAutoFit/>
            </a:bodyPr>
            <a:lstStyle/>
            <a:p>
              <a:r>
                <a:rPr lang="en-US" sz="1867" dirty="0">
                  <a:solidFill>
                    <a:schemeClr val="accent1"/>
                  </a:solidFill>
                </a:rPr>
                <a:t>Streamline</a:t>
              </a:r>
            </a:p>
          </p:txBody>
        </p:sp>
        <p:sp>
          <p:nvSpPr>
            <p:cNvPr id="13" name="TextBox 12">
              <a:extLst>
                <a:ext uri="{FF2B5EF4-FFF2-40B4-BE49-F238E27FC236}">
                  <a16:creationId xmlns:a16="http://schemas.microsoft.com/office/drawing/2014/main" id="{F6DB0090-BB16-4E58-9E57-4F8E7837EEC1}"/>
                </a:ext>
              </a:extLst>
            </p:cNvPr>
            <p:cNvSpPr txBox="1"/>
            <p:nvPr/>
          </p:nvSpPr>
          <p:spPr>
            <a:xfrm>
              <a:off x="4370949" y="3790586"/>
              <a:ext cx="1082237" cy="954300"/>
            </a:xfrm>
            <a:prstGeom prst="rect">
              <a:avLst/>
            </a:prstGeom>
            <a:noFill/>
            <a:ln>
              <a:noFill/>
            </a:ln>
          </p:spPr>
          <p:txBody>
            <a:bodyPr wrap="square" rtlCol="0">
              <a:spAutoFit/>
            </a:bodyPr>
            <a:lstStyle/>
            <a:p>
              <a:pPr algn="ctr"/>
              <a:r>
                <a:rPr lang="en-US" sz="1867" dirty="0">
                  <a:solidFill>
                    <a:schemeClr val="accent1"/>
                  </a:solidFill>
                </a:rPr>
                <a:t>Fluid</a:t>
              </a:r>
            </a:p>
            <a:p>
              <a:pPr algn="ctr"/>
              <a:r>
                <a:rPr lang="en-US" sz="1867" dirty="0">
                  <a:solidFill>
                    <a:schemeClr val="accent1"/>
                  </a:solidFill>
                </a:rPr>
                <a:t>velocity</a:t>
              </a:r>
            </a:p>
            <a:p>
              <a:pPr algn="ctr"/>
              <a:r>
                <a:rPr lang="en-US" sz="1867" dirty="0">
                  <a:solidFill>
                    <a:schemeClr val="accent1"/>
                  </a:solidFill>
                </a:rPr>
                <a:t>vector</a:t>
              </a:r>
            </a:p>
          </p:txBody>
        </p:sp>
        <p:cxnSp>
          <p:nvCxnSpPr>
            <p:cNvPr id="14" name="Straight Arrow Connector 13">
              <a:extLst>
                <a:ext uri="{FF2B5EF4-FFF2-40B4-BE49-F238E27FC236}">
                  <a16:creationId xmlns:a16="http://schemas.microsoft.com/office/drawing/2014/main" id="{88569D80-A721-4364-B6FB-BEAE4D3096A0}"/>
                </a:ext>
              </a:extLst>
            </p:cNvPr>
            <p:cNvCxnSpPr>
              <a:cxnSpLocks/>
            </p:cNvCxnSpPr>
            <p:nvPr/>
          </p:nvCxnSpPr>
          <p:spPr>
            <a:xfrm>
              <a:off x="5334001" y="4386991"/>
              <a:ext cx="653004" cy="335160"/>
            </a:xfrm>
            <a:prstGeom prst="straightConnector1">
              <a:avLst/>
            </a:prstGeom>
            <a:ln w="285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797027B5-548E-BA6F-7F21-FCEB127E62EA}"/>
              </a:ext>
            </a:extLst>
          </p:cNvPr>
          <p:cNvGrpSpPr/>
          <p:nvPr/>
        </p:nvGrpSpPr>
        <p:grpSpPr>
          <a:xfrm>
            <a:off x="1495017" y="3342651"/>
            <a:ext cx="6389140" cy="570734"/>
            <a:chOff x="2051007" y="2191858"/>
            <a:chExt cx="6389140" cy="570734"/>
          </a:xfrm>
          <a:solidFill>
            <a:schemeClr val="accent2"/>
          </a:solidFill>
        </p:grpSpPr>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F2DFFE75-6CE0-27E5-9FE4-A1377F325D82}"/>
                    </a:ext>
                  </a:extLst>
                </p:cNvPr>
                <p:cNvSpPr/>
                <p:nvPr/>
              </p:nvSpPr>
              <p:spPr>
                <a:xfrm>
                  <a:off x="2051007" y="2191859"/>
                  <a:ext cx="1905265" cy="570733"/>
                </a:xfrm>
                <a:prstGeom prst="rect">
                  <a:avLst/>
                </a:prstGeom>
                <a:grp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rPr>
                          <m:t>𝑣</m:t>
                        </m:r>
                        <m:r>
                          <a:rPr lang="en-US" sz="2000" i="1" smtClean="0">
                            <a:solidFill>
                              <a:schemeClr val="tx1"/>
                            </a:solidFill>
                            <a:latin typeface="Cambria Math" panose="02040503050406030204" pitchFamily="18" charset="0"/>
                          </a:rPr>
                          <m:t> </m:t>
                        </m:r>
                        <m:r>
                          <a:rPr lang="en-US" sz="2000" i="1" smtClean="0">
                            <a:solidFill>
                              <a:schemeClr val="tx1"/>
                            </a:solidFill>
                            <a:latin typeface="Cambria Math" panose="02040503050406030204" pitchFamily="18" charset="0"/>
                          </a:rPr>
                          <m:t>𝑑𝑥</m:t>
                        </m:r>
                        <m:r>
                          <a:rPr lang="en-US" sz="2000" i="1" smtClean="0">
                            <a:solidFill>
                              <a:schemeClr val="tx1"/>
                            </a:solidFill>
                            <a:latin typeface="Cambria Math" panose="02040503050406030204" pitchFamily="18" charset="0"/>
                          </a:rPr>
                          <m:t>=</m:t>
                        </m:r>
                        <m:r>
                          <a:rPr lang="en-US" sz="2000" i="1" smtClean="0">
                            <a:solidFill>
                              <a:schemeClr val="tx1"/>
                            </a:solidFill>
                            <a:latin typeface="Cambria Math" panose="02040503050406030204" pitchFamily="18" charset="0"/>
                          </a:rPr>
                          <m:t>𝑢</m:t>
                        </m:r>
                        <m:r>
                          <a:rPr lang="en-US" sz="2000" i="1" smtClean="0">
                            <a:solidFill>
                              <a:schemeClr val="tx1"/>
                            </a:solidFill>
                            <a:latin typeface="Cambria Math" panose="02040503050406030204" pitchFamily="18" charset="0"/>
                          </a:rPr>
                          <m:t> </m:t>
                        </m:r>
                        <m:r>
                          <a:rPr lang="en-US" sz="2000" i="1" smtClean="0">
                            <a:solidFill>
                              <a:schemeClr val="tx1"/>
                            </a:solidFill>
                            <a:latin typeface="Cambria Math" panose="02040503050406030204" pitchFamily="18" charset="0"/>
                          </a:rPr>
                          <m:t>𝑑𝑦</m:t>
                        </m:r>
                      </m:oMath>
                    </m:oMathPara>
                  </a14:m>
                  <a:endParaRPr lang="en-US" dirty="0">
                    <a:solidFill>
                      <a:schemeClr val="tx1"/>
                    </a:solidFill>
                  </a:endParaRPr>
                </a:p>
              </p:txBody>
            </p:sp>
          </mc:Choice>
          <mc:Fallback xmlns="">
            <p:sp>
              <p:nvSpPr>
                <p:cNvPr id="5" name="Rectangle 4">
                  <a:extLst>
                    <a:ext uri="{FF2B5EF4-FFF2-40B4-BE49-F238E27FC236}">
                      <a16:creationId xmlns:a16="http://schemas.microsoft.com/office/drawing/2014/main" id="{687E89C9-3131-49EB-B0B2-E3B5E732F9F7}"/>
                    </a:ext>
                  </a:extLst>
                </p:cNvPr>
                <p:cNvSpPr>
                  <a:spLocks noRot="1" noChangeAspect="1" noMove="1" noResize="1" noEditPoints="1" noAdjustHandles="1" noChangeArrowheads="1" noChangeShapeType="1" noTextEdit="1"/>
                </p:cNvSpPr>
                <p:nvPr/>
              </p:nvSpPr>
              <p:spPr>
                <a:xfrm>
                  <a:off x="2051007" y="2191859"/>
                  <a:ext cx="1905265" cy="570733"/>
                </a:xfrm>
                <a:prstGeom prst="rect">
                  <a:avLst/>
                </a:prstGeom>
                <a:blipFill>
                  <a:blip r:embed="rId3"/>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81C2D45B-D1CE-DFA0-C69F-FAB996E71C05}"/>
                    </a:ext>
                  </a:extLst>
                </p:cNvPr>
                <p:cNvSpPr/>
                <p:nvPr/>
              </p:nvSpPr>
              <p:spPr>
                <a:xfrm>
                  <a:off x="4307631" y="2191858"/>
                  <a:ext cx="1905265" cy="570733"/>
                </a:xfrm>
                <a:prstGeom prst="rect">
                  <a:avLst/>
                </a:prstGeom>
                <a:grp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rPr>
                          <m:t>𝑤</m:t>
                        </m:r>
                        <m:r>
                          <a:rPr lang="en-US" sz="2000" i="1" smtClean="0">
                            <a:solidFill>
                              <a:schemeClr val="tx1"/>
                            </a:solidFill>
                            <a:latin typeface="Cambria Math" panose="02040503050406030204" pitchFamily="18" charset="0"/>
                          </a:rPr>
                          <m:t> </m:t>
                        </m:r>
                        <m:r>
                          <a:rPr lang="en-US" sz="2000" i="1" smtClean="0">
                            <a:solidFill>
                              <a:schemeClr val="tx1"/>
                            </a:solidFill>
                            <a:latin typeface="Cambria Math" panose="02040503050406030204" pitchFamily="18" charset="0"/>
                          </a:rPr>
                          <m:t>𝑑𝑥</m:t>
                        </m:r>
                        <m:r>
                          <a:rPr lang="en-US" sz="2000" i="1" smtClean="0">
                            <a:solidFill>
                              <a:schemeClr val="tx1"/>
                            </a:solidFill>
                            <a:latin typeface="Cambria Math" panose="02040503050406030204" pitchFamily="18" charset="0"/>
                          </a:rPr>
                          <m:t>=</m:t>
                        </m:r>
                        <m:r>
                          <a:rPr lang="en-US" sz="2000" i="1" smtClean="0">
                            <a:solidFill>
                              <a:schemeClr val="tx1"/>
                            </a:solidFill>
                            <a:latin typeface="Cambria Math" panose="02040503050406030204" pitchFamily="18" charset="0"/>
                          </a:rPr>
                          <m:t>𝑢</m:t>
                        </m:r>
                        <m:r>
                          <a:rPr lang="en-US" sz="2000" i="1" smtClean="0">
                            <a:solidFill>
                              <a:schemeClr val="tx1"/>
                            </a:solidFill>
                            <a:latin typeface="Cambria Math" panose="02040503050406030204" pitchFamily="18" charset="0"/>
                          </a:rPr>
                          <m:t> </m:t>
                        </m:r>
                        <m:r>
                          <a:rPr lang="en-US" sz="2000" i="1" smtClean="0">
                            <a:solidFill>
                              <a:schemeClr val="tx1"/>
                            </a:solidFill>
                            <a:latin typeface="Cambria Math" panose="02040503050406030204" pitchFamily="18" charset="0"/>
                          </a:rPr>
                          <m:t>𝑑𝑧</m:t>
                        </m:r>
                      </m:oMath>
                    </m:oMathPara>
                  </a14:m>
                  <a:endParaRPr lang="en-US" dirty="0">
                    <a:solidFill>
                      <a:schemeClr val="tx1"/>
                    </a:solidFill>
                  </a:endParaRPr>
                </a:p>
              </p:txBody>
            </p:sp>
          </mc:Choice>
          <mc:Fallback xmlns="">
            <p:sp>
              <p:nvSpPr>
                <p:cNvPr id="18" name="Rectangle 17">
                  <a:extLst>
                    <a:ext uri="{FF2B5EF4-FFF2-40B4-BE49-F238E27FC236}">
                      <a16:creationId xmlns:a16="http://schemas.microsoft.com/office/drawing/2014/main" id="{81C2D45B-D1CE-DFA0-C69F-FAB996E71C05}"/>
                    </a:ext>
                  </a:extLst>
                </p:cNvPr>
                <p:cNvSpPr>
                  <a:spLocks noRot="1" noChangeAspect="1" noMove="1" noResize="1" noEditPoints="1" noAdjustHandles="1" noChangeArrowheads="1" noChangeShapeType="1" noTextEdit="1"/>
                </p:cNvSpPr>
                <p:nvPr/>
              </p:nvSpPr>
              <p:spPr>
                <a:xfrm>
                  <a:off x="4307631" y="2191858"/>
                  <a:ext cx="1905265" cy="570733"/>
                </a:xfrm>
                <a:prstGeom prst="rect">
                  <a:avLst/>
                </a:prstGeom>
                <a:blipFill>
                  <a:blip r:embed="rId4"/>
                  <a:stretch>
                    <a:fillRect/>
                  </a:stretch>
                </a:blipFill>
                <a:ln>
                  <a:noFill/>
                </a:ln>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D4F363F0-26FB-56D0-7A08-0E65EE5CD93A}"/>
                    </a:ext>
                  </a:extLst>
                </p:cNvPr>
                <p:cNvSpPr/>
                <p:nvPr/>
              </p:nvSpPr>
              <p:spPr>
                <a:xfrm>
                  <a:off x="6534882" y="2191858"/>
                  <a:ext cx="1905265" cy="570733"/>
                </a:xfrm>
                <a:prstGeom prst="rect">
                  <a:avLst/>
                </a:prstGeom>
                <a:grp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r>
                          <a:rPr lang="en-US" sz="2000" i="1" smtClean="0">
                            <a:solidFill>
                              <a:schemeClr val="tx1"/>
                            </a:solidFill>
                            <a:latin typeface="Cambria Math" panose="02040503050406030204" pitchFamily="18" charset="0"/>
                          </a:rPr>
                          <m:t>𝑤</m:t>
                        </m:r>
                        <m:r>
                          <a:rPr lang="en-US" sz="2000" i="1" smtClean="0">
                            <a:solidFill>
                              <a:schemeClr val="tx1"/>
                            </a:solidFill>
                            <a:latin typeface="Cambria Math" panose="02040503050406030204" pitchFamily="18" charset="0"/>
                          </a:rPr>
                          <m:t> </m:t>
                        </m:r>
                        <m:r>
                          <a:rPr lang="en-US" sz="2000" i="1" smtClean="0">
                            <a:solidFill>
                              <a:schemeClr val="tx1"/>
                            </a:solidFill>
                            <a:latin typeface="Cambria Math" panose="02040503050406030204" pitchFamily="18" charset="0"/>
                          </a:rPr>
                          <m:t>𝑑𝑦</m:t>
                        </m:r>
                        <m:r>
                          <a:rPr lang="en-US" sz="2000" i="1" smtClean="0">
                            <a:solidFill>
                              <a:schemeClr val="tx1"/>
                            </a:solidFill>
                            <a:latin typeface="Cambria Math" panose="02040503050406030204" pitchFamily="18" charset="0"/>
                          </a:rPr>
                          <m:t>=</m:t>
                        </m:r>
                        <m:r>
                          <a:rPr lang="en-US" sz="2000" i="1" smtClean="0">
                            <a:solidFill>
                              <a:schemeClr val="tx1"/>
                            </a:solidFill>
                            <a:latin typeface="Cambria Math" panose="02040503050406030204" pitchFamily="18" charset="0"/>
                          </a:rPr>
                          <m:t>𝑣</m:t>
                        </m:r>
                        <m:r>
                          <a:rPr lang="en-US" sz="2000" i="1" smtClean="0">
                            <a:solidFill>
                              <a:schemeClr val="tx1"/>
                            </a:solidFill>
                            <a:latin typeface="Cambria Math" panose="02040503050406030204" pitchFamily="18" charset="0"/>
                          </a:rPr>
                          <m:t> </m:t>
                        </m:r>
                        <m:r>
                          <a:rPr lang="en-US" sz="2000" i="1" smtClean="0">
                            <a:solidFill>
                              <a:schemeClr val="tx1"/>
                            </a:solidFill>
                            <a:latin typeface="Cambria Math" panose="02040503050406030204" pitchFamily="18" charset="0"/>
                          </a:rPr>
                          <m:t>𝑑𝑧</m:t>
                        </m:r>
                      </m:oMath>
                    </m:oMathPara>
                  </a14:m>
                  <a:endParaRPr lang="en-US" dirty="0">
                    <a:solidFill>
                      <a:schemeClr val="tx1"/>
                    </a:solidFill>
                  </a:endParaRPr>
                </a:p>
              </p:txBody>
            </p:sp>
          </mc:Choice>
          <mc:Fallback xmlns="">
            <p:sp>
              <p:nvSpPr>
                <p:cNvPr id="19" name="Rectangle 18">
                  <a:extLst>
                    <a:ext uri="{FF2B5EF4-FFF2-40B4-BE49-F238E27FC236}">
                      <a16:creationId xmlns:a16="http://schemas.microsoft.com/office/drawing/2014/main" id="{D4F363F0-26FB-56D0-7A08-0E65EE5CD93A}"/>
                    </a:ext>
                  </a:extLst>
                </p:cNvPr>
                <p:cNvSpPr>
                  <a:spLocks noRot="1" noChangeAspect="1" noMove="1" noResize="1" noEditPoints="1" noAdjustHandles="1" noChangeArrowheads="1" noChangeShapeType="1" noTextEdit="1"/>
                </p:cNvSpPr>
                <p:nvPr/>
              </p:nvSpPr>
              <p:spPr>
                <a:xfrm>
                  <a:off x="6534882" y="2191858"/>
                  <a:ext cx="1905265" cy="570733"/>
                </a:xfrm>
                <a:prstGeom prst="rect">
                  <a:avLst/>
                </a:prstGeom>
                <a:blipFill>
                  <a:blip r:embed="rId5"/>
                  <a:stretch>
                    <a:fillRect/>
                  </a:stretch>
                </a:blipFill>
                <a:ln>
                  <a:noFill/>
                </a:ln>
                <a:effectLst/>
              </p:spPr>
              <p:txBody>
                <a:bodyPr/>
                <a:lstStyle/>
                <a:p>
                  <a:r>
                    <a:rPr lang="en-IN">
                      <a:noFill/>
                    </a:rPr>
                    <a:t> </a:t>
                  </a:r>
                </a:p>
              </p:txBody>
            </p:sp>
          </mc:Fallback>
        </mc:AlternateContent>
      </p:grpSp>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DCCF96B5-7209-E5D2-8766-4DDB247713CB}"/>
                  </a:ext>
                </a:extLst>
              </p:cNvPr>
              <p:cNvSpPr/>
              <p:nvPr/>
            </p:nvSpPr>
            <p:spPr>
              <a:xfrm>
                <a:off x="2984368" y="5208601"/>
                <a:ext cx="1905265" cy="570733"/>
              </a:xfrm>
              <a:prstGeom prst="rect">
                <a:avLst/>
              </a:prstGeom>
              <a:solidFill>
                <a:schemeClr val="accent2"/>
              </a:solid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acc>
                        <m:accPr>
                          <m:chr m:val="⃗"/>
                          <m:ctrlPr>
                            <a:rPr lang="ar-AE" sz="2000" i="1" smtClean="0">
                              <a:solidFill>
                                <a:schemeClr val="tx1"/>
                              </a:solidFill>
                              <a:latin typeface="Cambria Math" panose="02040503050406030204" pitchFamily="18" charset="0"/>
                            </a:rPr>
                          </m:ctrlPr>
                        </m:accPr>
                        <m:e>
                          <m:r>
                            <a:rPr lang="ar-AE" sz="2000" i="1">
                              <a:solidFill>
                                <a:schemeClr val="tx1"/>
                              </a:solidFill>
                              <a:latin typeface="Cambria Math" panose="02040503050406030204" pitchFamily="18" charset="0"/>
                            </a:rPr>
                            <m:t>𝑉</m:t>
                          </m:r>
                        </m:e>
                      </m:acc>
                      <m:r>
                        <a:rPr lang="ar-AE" sz="2000" i="1">
                          <a:solidFill>
                            <a:schemeClr val="tx1"/>
                          </a:solidFill>
                          <a:latin typeface="Cambria Math" panose="02040503050406030204" pitchFamily="18" charset="0"/>
                        </a:rPr>
                        <m:t>×</m:t>
                      </m:r>
                      <m:r>
                        <a:rPr lang="ar-AE" sz="2000" i="1">
                          <a:solidFill>
                            <a:schemeClr val="tx1"/>
                          </a:solidFill>
                          <a:latin typeface="Cambria Math" panose="02040503050406030204" pitchFamily="18" charset="0"/>
                        </a:rPr>
                        <m:t>𝑑</m:t>
                      </m:r>
                      <m:acc>
                        <m:accPr>
                          <m:chr m:val="⃗"/>
                          <m:ctrlPr>
                            <a:rPr lang="ar-AE" sz="2000" i="1">
                              <a:solidFill>
                                <a:schemeClr val="tx1"/>
                              </a:solidFill>
                              <a:latin typeface="Cambria Math" panose="02040503050406030204" pitchFamily="18" charset="0"/>
                            </a:rPr>
                          </m:ctrlPr>
                        </m:accPr>
                        <m:e>
                          <m:r>
                            <a:rPr lang="ar-AE" sz="2000" i="1">
                              <a:solidFill>
                                <a:schemeClr val="tx1"/>
                              </a:solidFill>
                              <a:latin typeface="Cambria Math" panose="02040503050406030204" pitchFamily="18" charset="0"/>
                            </a:rPr>
                            <m:t>𝑟</m:t>
                          </m:r>
                        </m:e>
                      </m:acc>
                      <m:r>
                        <a:rPr lang="ar-AE" sz="2000" i="1">
                          <a:solidFill>
                            <a:schemeClr val="tx1"/>
                          </a:solidFill>
                          <a:latin typeface="Cambria Math" panose="02040503050406030204" pitchFamily="18" charset="0"/>
                        </a:rPr>
                        <m:t>=</m:t>
                      </m:r>
                      <m:r>
                        <a:rPr lang="ar-AE" sz="2000" i="1">
                          <a:solidFill>
                            <a:schemeClr val="tx1"/>
                          </a:solidFill>
                          <a:latin typeface="Cambria Math" panose="02040503050406030204" pitchFamily="18" charset="0"/>
                        </a:rPr>
                        <m:t>0</m:t>
                      </m:r>
                    </m:oMath>
                  </m:oMathPara>
                </a14:m>
                <a:endParaRPr lang="ar-AE" dirty="0">
                  <a:solidFill>
                    <a:schemeClr val="tx1"/>
                  </a:solidFill>
                </a:endParaRPr>
              </a:p>
            </p:txBody>
          </p:sp>
        </mc:Choice>
        <mc:Fallback xmlns="">
          <p:sp>
            <p:nvSpPr>
              <p:cNvPr id="20" name="Rectangle 19">
                <a:extLst>
                  <a:ext uri="{FF2B5EF4-FFF2-40B4-BE49-F238E27FC236}">
                    <a16:creationId xmlns:a16="http://schemas.microsoft.com/office/drawing/2014/main" id="{DCCF96B5-7209-E5D2-8766-4DDB247713CB}"/>
                  </a:ext>
                </a:extLst>
              </p:cNvPr>
              <p:cNvSpPr>
                <a:spLocks noRot="1" noChangeAspect="1" noMove="1" noResize="1" noEditPoints="1" noAdjustHandles="1" noChangeArrowheads="1" noChangeShapeType="1" noTextEdit="1"/>
              </p:cNvSpPr>
              <p:nvPr/>
            </p:nvSpPr>
            <p:spPr>
              <a:xfrm>
                <a:off x="2984368" y="5208601"/>
                <a:ext cx="1905265" cy="570733"/>
              </a:xfrm>
              <a:prstGeom prst="rect">
                <a:avLst/>
              </a:prstGeom>
              <a:blipFill>
                <a:blip r:embed="rId6"/>
                <a:stretch>
                  <a:fillRect/>
                </a:stretch>
              </a:blipFill>
              <a:ln>
                <a:noFill/>
              </a:ln>
              <a:effectLst/>
            </p:spPr>
            <p:txBody>
              <a:bodyPr/>
              <a:lstStyle/>
              <a:p>
                <a:r>
                  <a:rPr lang="en-IN">
                    <a:noFill/>
                  </a:rPr>
                  <a:t> </a:t>
                </a:r>
              </a:p>
            </p:txBody>
          </p:sp>
        </mc:Fallback>
      </mc:AlternateContent>
    </p:spTree>
    <p:extLst>
      <p:ext uri="{BB962C8B-B14F-4D97-AF65-F5344CB8AC3E}">
        <p14:creationId xmlns:p14="http://schemas.microsoft.com/office/powerpoint/2010/main" val="96598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81F2A5-4DE4-493B-BB7A-75E7B2FC4974}"/>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3" name="Title 2">
            <a:extLst>
              <a:ext uri="{FF2B5EF4-FFF2-40B4-BE49-F238E27FC236}">
                <a16:creationId xmlns:a16="http://schemas.microsoft.com/office/drawing/2014/main" id="{9B283BB7-FC2B-4FA5-811D-B0886DE1D094}"/>
              </a:ext>
            </a:extLst>
          </p:cNvPr>
          <p:cNvSpPr>
            <a:spLocks noGrp="1"/>
          </p:cNvSpPr>
          <p:nvPr>
            <p:ph type="title"/>
          </p:nvPr>
        </p:nvSpPr>
        <p:spPr/>
        <p:txBody>
          <a:bodyPr/>
          <a:lstStyle/>
          <a:p>
            <a:r>
              <a:rPr lang="en-US" dirty="0"/>
              <a:t>Pathlines and Streaklines</a:t>
            </a:r>
          </a:p>
        </p:txBody>
      </p:sp>
      <p:sp>
        <p:nvSpPr>
          <p:cNvPr id="4" name="Text Placeholder 3">
            <a:extLst>
              <a:ext uri="{FF2B5EF4-FFF2-40B4-BE49-F238E27FC236}">
                <a16:creationId xmlns:a16="http://schemas.microsoft.com/office/drawing/2014/main" id="{3A2CEA63-DAC0-4424-9EDF-F7112D7D83C7}"/>
              </a:ext>
            </a:extLst>
          </p:cNvPr>
          <p:cNvSpPr>
            <a:spLocks noGrp="1"/>
          </p:cNvSpPr>
          <p:nvPr>
            <p:ph type="body" sz="quarter" idx="13"/>
          </p:nvPr>
        </p:nvSpPr>
        <p:spPr>
          <a:xfrm>
            <a:off x="646471" y="762000"/>
            <a:ext cx="10972799" cy="2971800"/>
          </a:xfrm>
        </p:spPr>
        <p:txBody>
          <a:bodyPr vert="horz" lIns="91440" tIns="45720" rIns="91440" bIns="45720" rtlCol="0" anchor="t">
            <a:normAutofit/>
          </a:bodyPr>
          <a:lstStyle/>
          <a:p>
            <a:pPr>
              <a:lnSpc>
                <a:spcPct val="100000"/>
              </a:lnSpc>
            </a:pPr>
            <a:r>
              <a:rPr lang="en-US" sz="2000" dirty="0">
                <a:latin typeface="Calibri"/>
                <a:cs typeface="Calibri"/>
              </a:rPr>
              <a:t>For an</a:t>
            </a:r>
            <a:r>
              <a:rPr lang="en-US" sz="2000" dirty="0">
                <a:solidFill>
                  <a:srgbClr val="D24726"/>
                </a:solidFill>
                <a:latin typeface="Calibri"/>
                <a:cs typeface="Calibri"/>
              </a:rPr>
              <a:t> </a:t>
            </a:r>
            <a:r>
              <a:rPr lang="en-US" sz="2000" dirty="0">
                <a:solidFill>
                  <a:schemeClr val="accent1"/>
                </a:solidFill>
                <a:latin typeface="Calibri"/>
                <a:cs typeface="Calibri"/>
              </a:rPr>
              <a:t>unsteady</a:t>
            </a:r>
            <a:r>
              <a:rPr lang="en-US" sz="2000" dirty="0">
                <a:solidFill>
                  <a:srgbClr val="D24726"/>
                </a:solidFill>
                <a:latin typeface="Calibri"/>
                <a:cs typeface="Calibri"/>
              </a:rPr>
              <a:t> </a:t>
            </a:r>
            <a:r>
              <a:rPr lang="en-US" sz="2000" dirty="0">
                <a:latin typeface="Calibri"/>
                <a:cs typeface="Calibri"/>
              </a:rPr>
              <a:t>fluid flow, if we release a particle in the fluid, we can track its position as a function of time. The curve that is traced out as we follow the particle is called the </a:t>
            </a:r>
            <a:r>
              <a:rPr lang="en-US" sz="2000" dirty="0">
                <a:solidFill>
                  <a:schemeClr val="accent1"/>
                </a:solidFill>
                <a:latin typeface="Calibri"/>
                <a:cs typeface="Calibri"/>
              </a:rPr>
              <a:t>pathline</a:t>
            </a:r>
            <a:r>
              <a:rPr lang="en-US" sz="2000" dirty="0">
                <a:latin typeface="Calibri"/>
                <a:cs typeface="Calibri"/>
              </a:rPr>
              <a:t>.</a:t>
            </a:r>
          </a:p>
          <a:p>
            <a:pPr>
              <a:lnSpc>
                <a:spcPct val="100000"/>
              </a:lnSpc>
            </a:pPr>
            <a:r>
              <a:rPr lang="en-US" sz="2000" dirty="0">
                <a:latin typeface="Calibri"/>
                <a:cs typeface="Calibri"/>
              </a:rPr>
              <a:t>In experimental analysis, typically a tracer is released from a fixed point to visualize the motion of the fluid. The tracer shows the current location of all the particles that passed through the emission point in the past. The resulting path is called </a:t>
            </a:r>
            <a:r>
              <a:rPr lang="en-US" sz="2000" dirty="0">
                <a:solidFill>
                  <a:srgbClr val="000000"/>
                </a:solidFill>
                <a:latin typeface="Calibri"/>
                <a:cs typeface="Calibri"/>
              </a:rPr>
              <a:t>a </a:t>
            </a:r>
            <a:r>
              <a:rPr lang="en-US" sz="2000" dirty="0">
                <a:solidFill>
                  <a:schemeClr val="accent1"/>
                </a:solidFill>
                <a:latin typeface="Calibri"/>
                <a:cs typeface="Calibri"/>
              </a:rPr>
              <a:t>streakline</a:t>
            </a:r>
            <a:r>
              <a:rPr lang="en-US" sz="2000" dirty="0">
                <a:solidFill>
                  <a:srgbClr val="1995AD"/>
                </a:solidFill>
                <a:latin typeface="Calibri"/>
                <a:cs typeface="Calibri"/>
              </a:rPr>
              <a:t>.</a:t>
            </a:r>
          </a:p>
          <a:p>
            <a:pPr>
              <a:lnSpc>
                <a:spcPct val="100000"/>
              </a:lnSpc>
            </a:pPr>
            <a:r>
              <a:rPr lang="en-US" sz="2000" dirty="0">
                <a:latin typeface="Calibri"/>
                <a:cs typeface="Calibri"/>
              </a:rPr>
              <a:t>Mathematically, they are given by:</a:t>
            </a:r>
          </a:p>
          <a:p>
            <a:endParaRPr lang="en-US" sz="2000" dirty="0"/>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9EDC091-E9F0-4F12-9821-7FB0AD91ED13}"/>
                  </a:ext>
                </a:extLst>
              </p:cNvPr>
              <p:cNvSpPr/>
              <p:nvPr/>
            </p:nvSpPr>
            <p:spPr>
              <a:xfrm>
                <a:off x="1374742" y="3525524"/>
                <a:ext cx="1394313" cy="644136"/>
              </a:xfrm>
              <a:prstGeom prst="rect">
                <a:avLst/>
              </a:prstGeom>
              <a:solidFill>
                <a:schemeClr val="accent2"/>
              </a:solidFill>
              <a:ln>
                <a:noFill/>
              </a:ln>
              <a:effectLst/>
            </p:spPr>
            <p:txBody>
              <a:bodyPr anchor="ctr">
                <a:noAutofit/>
              </a:bodyPr>
              <a:lstStyle/>
              <a:p>
                <a:pPr algn="ctr"/>
                <a14:m>
                  <m:oMathPara xmlns:m="http://schemas.openxmlformats.org/officeDocument/2006/math">
                    <m:oMathParaPr>
                      <m:jc m:val="centerGroup"/>
                    </m:oMathParaPr>
                    <m:oMath xmlns:m="http://schemas.openxmlformats.org/officeDocument/2006/math">
                      <m:f>
                        <m:fPr>
                          <m:ctrlPr>
                            <a:rPr lang="ar-AE" i="1" smtClean="0">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rPr>
                            <m:t>𝑑</m:t>
                          </m:r>
                          <m:acc>
                            <m:accPr>
                              <m:chr m:val="⃗"/>
                              <m:ctrlPr>
                                <a:rPr lang="ar-AE" i="1" smtClean="0">
                                  <a:solidFill>
                                    <a:schemeClr val="tx1"/>
                                  </a:solidFill>
                                  <a:latin typeface="Cambria Math" panose="02040503050406030204" pitchFamily="18" charset="0"/>
                                </a:rPr>
                              </m:ctrlPr>
                            </m:accPr>
                            <m:e>
                              <m:r>
                                <a:rPr lang="ar-AE" b="0" i="1" smtClean="0">
                                  <a:solidFill>
                                    <a:schemeClr val="tx1"/>
                                  </a:solidFill>
                                  <a:latin typeface="Cambria Math" panose="02040503050406030204" pitchFamily="18" charset="0"/>
                                </a:rPr>
                                <m:t>𝑥</m:t>
                              </m:r>
                            </m:e>
                          </m:acc>
                        </m:num>
                        <m:den>
                          <m:r>
                            <a:rPr lang="ar-AE" i="1">
                              <a:solidFill>
                                <a:schemeClr val="tx1"/>
                              </a:solidFill>
                              <a:latin typeface="Cambria Math" panose="02040503050406030204" pitchFamily="18" charset="0"/>
                            </a:rPr>
                            <m:t>𝑑𝑡</m:t>
                          </m:r>
                        </m:den>
                      </m:f>
                      <m:r>
                        <a:rPr lang="ar-AE" i="1">
                          <a:solidFill>
                            <a:schemeClr val="tx1"/>
                          </a:solidFill>
                          <a:latin typeface="Cambria Math" panose="02040503050406030204" pitchFamily="18" charset="0"/>
                        </a:rPr>
                        <m:t>=</m:t>
                      </m:r>
                      <m:acc>
                        <m:accPr>
                          <m:chr m:val="⃗"/>
                          <m:ctrlPr>
                            <a:rPr lang="ar-AE" i="1" smtClean="0">
                              <a:solidFill>
                                <a:schemeClr val="tx1"/>
                              </a:solidFill>
                              <a:latin typeface="Cambria Math" panose="02040503050406030204" pitchFamily="18" charset="0"/>
                            </a:rPr>
                          </m:ctrlPr>
                        </m:accPr>
                        <m:e>
                          <m:r>
                            <a:rPr lang="ar-AE" b="0" i="1" smtClean="0">
                              <a:solidFill>
                                <a:schemeClr val="tx1"/>
                              </a:solidFill>
                              <a:latin typeface="Cambria Math" panose="02040503050406030204" pitchFamily="18" charset="0"/>
                            </a:rPr>
                            <m:t>𝑉</m:t>
                          </m:r>
                        </m:e>
                      </m:acc>
                      <m:d>
                        <m:dPr>
                          <m:ctrlPr>
                            <a:rPr lang="ar-AE" b="0" i="1" smtClean="0">
                              <a:solidFill>
                                <a:schemeClr val="tx1"/>
                              </a:solidFill>
                              <a:latin typeface="Cambria Math" panose="02040503050406030204" pitchFamily="18" charset="0"/>
                            </a:rPr>
                          </m:ctrlPr>
                        </m:dPr>
                        <m:e>
                          <m:r>
                            <a:rPr lang="ar-AE" b="0" i="1" smtClean="0">
                              <a:solidFill>
                                <a:schemeClr val="tx1"/>
                              </a:solidFill>
                              <a:latin typeface="Cambria Math" panose="02040503050406030204" pitchFamily="18" charset="0"/>
                            </a:rPr>
                            <m:t>𝑡</m:t>
                          </m:r>
                        </m:e>
                      </m:d>
                    </m:oMath>
                  </m:oMathPara>
                </a14:m>
                <a:endParaRPr lang="ar-AE" dirty="0">
                  <a:solidFill>
                    <a:schemeClr val="tx1"/>
                  </a:solidFill>
                </a:endParaRPr>
              </a:p>
            </p:txBody>
          </p:sp>
        </mc:Choice>
        <mc:Fallback xmlns="">
          <p:sp>
            <p:nvSpPr>
              <p:cNvPr id="5" name="Rectangle 4">
                <a:extLst>
                  <a:ext uri="{FF2B5EF4-FFF2-40B4-BE49-F238E27FC236}">
                    <a16:creationId xmlns:a16="http://schemas.microsoft.com/office/drawing/2014/main" id="{19EDC091-E9F0-4F12-9821-7FB0AD91ED13}"/>
                  </a:ext>
                </a:extLst>
              </p:cNvPr>
              <p:cNvSpPr>
                <a:spLocks noRot="1" noChangeAspect="1" noMove="1" noResize="1" noEditPoints="1" noAdjustHandles="1" noChangeArrowheads="1" noChangeShapeType="1" noTextEdit="1"/>
              </p:cNvSpPr>
              <p:nvPr/>
            </p:nvSpPr>
            <p:spPr>
              <a:xfrm>
                <a:off x="1374742" y="3525524"/>
                <a:ext cx="1394313" cy="644136"/>
              </a:xfrm>
              <a:prstGeom prst="rect">
                <a:avLst/>
              </a:prstGeom>
              <a:blipFill>
                <a:blip r:embed="rId3"/>
                <a:stretch>
                  <a:fillRect/>
                </a:stretch>
              </a:blipFill>
              <a:ln>
                <a:noFill/>
              </a:ln>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96D82505-F094-4900-AF2B-542CB2DA3688}"/>
                  </a:ext>
                </a:extLst>
              </p:cNvPr>
              <p:cNvSpPr/>
              <p:nvPr/>
            </p:nvSpPr>
            <p:spPr>
              <a:xfrm>
                <a:off x="7263336" y="3525524"/>
                <a:ext cx="1394313" cy="644136"/>
              </a:xfrm>
              <a:prstGeom prst="rect">
                <a:avLst/>
              </a:prstGeom>
              <a:solidFill>
                <a:schemeClr val="accent2"/>
              </a:solidFill>
              <a:ln>
                <a:noFill/>
              </a:ln>
              <a:effectLst/>
            </p:spPr>
            <p:txBody>
              <a:bodyPr anchor="ctr">
                <a:noAutofit/>
              </a:bodyPr>
              <a:lstStyle/>
              <a:p>
                <a:pPr algn="ctr"/>
                <a14:m>
                  <m:oMathPara xmlns:m="http://schemas.openxmlformats.org/officeDocument/2006/math">
                    <m:oMathParaPr>
                      <m:jc m:val="centerGroup"/>
                    </m:oMathParaPr>
                    <m:oMath xmlns:m="http://schemas.openxmlformats.org/officeDocument/2006/math">
                      <m:f>
                        <m:fPr>
                          <m:ctrlPr>
                            <a:rPr lang="ar-AE" i="1" smtClean="0">
                              <a:solidFill>
                                <a:schemeClr val="tx1"/>
                              </a:solidFill>
                              <a:latin typeface="Cambria Math" panose="02040503050406030204" pitchFamily="18" charset="0"/>
                            </a:rPr>
                          </m:ctrlPr>
                        </m:fPr>
                        <m:num>
                          <m:r>
                            <a:rPr lang="ar-AE" i="1">
                              <a:solidFill>
                                <a:schemeClr val="tx1"/>
                              </a:solidFill>
                              <a:latin typeface="Cambria Math" panose="02040503050406030204" pitchFamily="18" charset="0"/>
                            </a:rPr>
                            <m:t>𝑑</m:t>
                          </m:r>
                          <m:acc>
                            <m:accPr>
                              <m:chr m:val="⃗"/>
                              <m:ctrlPr>
                                <a:rPr lang="ar-AE" i="1" smtClean="0">
                                  <a:solidFill>
                                    <a:schemeClr val="tx1"/>
                                  </a:solidFill>
                                  <a:latin typeface="Cambria Math" panose="02040503050406030204" pitchFamily="18" charset="0"/>
                                </a:rPr>
                              </m:ctrlPr>
                            </m:accPr>
                            <m:e>
                              <m:r>
                                <a:rPr lang="ar-AE" b="0" i="1" smtClean="0">
                                  <a:solidFill>
                                    <a:schemeClr val="tx1"/>
                                  </a:solidFill>
                                  <a:latin typeface="Cambria Math" panose="02040503050406030204" pitchFamily="18" charset="0"/>
                                </a:rPr>
                                <m:t>𝑥</m:t>
                              </m:r>
                            </m:e>
                          </m:acc>
                        </m:num>
                        <m:den>
                          <m:r>
                            <a:rPr lang="ar-AE" i="1">
                              <a:solidFill>
                                <a:schemeClr val="tx1"/>
                              </a:solidFill>
                              <a:latin typeface="Cambria Math" panose="02040503050406030204" pitchFamily="18" charset="0"/>
                            </a:rPr>
                            <m:t>𝑑𝑡</m:t>
                          </m:r>
                        </m:den>
                      </m:f>
                      <m:r>
                        <a:rPr lang="ar-AE" i="1">
                          <a:solidFill>
                            <a:schemeClr val="tx1"/>
                          </a:solidFill>
                          <a:latin typeface="Cambria Math" panose="02040503050406030204" pitchFamily="18" charset="0"/>
                        </a:rPr>
                        <m:t>=</m:t>
                      </m:r>
                      <m:acc>
                        <m:accPr>
                          <m:chr m:val="⃗"/>
                          <m:ctrlPr>
                            <a:rPr lang="ar-AE" i="1" smtClean="0">
                              <a:solidFill>
                                <a:schemeClr val="tx1"/>
                              </a:solidFill>
                              <a:latin typeface="Cambria Math" panose="02040503050406030204" pitchFamily="18" charset="0"/>
                            </a:rPr>
                          </m:ctrlPr>
                        </m:accPr>
                        <m:e>
                          <m:r>
                            <a:rPr lang="ar-AE" b="0" i="1" smtClean="0">
                              <a:solidFill>
                                <a:schemeClr val="tx1"/>
                              </a:solidFill>
                              <a:latin typeface="Cambria Math" panose="02040503050406030204" pitchFamily="18" charset="0"/>
                            </a:rPr>
                            <m:t>𝑉</m:t>
                          </m:r>
                        </m:e>
                      </m:acc>
                      <m:d>
                        <m:dPr>
                          <m:ctrlPr>
                            <a:rPr lang="ar-AE" b="0" i="1" smtClean="0">
                              <a:solidFill>
                                <a:schemeClr val="tx1"/>
                              </a:solidFill>
                              <a:latin typeface="Cambria Math" panose="02040503050406030204" pitchFamily="18" charset="0"/>
                            </a:rPr>
                          </m:ctrlPr>
                        </m:dPr>
                        <m:e>
                          <m:r>
                            <a:rPr lang="ar-AE" b="0" i="1" smtClean="0">
                              <a:solidFill>
                                <a:schemeClr val="tx1"/>
                              </a:solidFill>
                              <a:latin typeface="Cambria Math" panose="02040503050406030204" pitchFamily="18" charset="0"/>
                            </a:rPr>
                            <m:t>𝑡</m:t>
                          </m:r>
                        </m:e>
                      </m:d>
                    </m:oMath>
                  </m:oMathPara>
                </a14:m>
                <a:endParaRPr lang="ar-AE">
                  <a:solidFill>
                    <a:schemeClr val="tx1"/>
                  </a:solidFill>
                </a:endParaRPr>
              </a:p>
            </p:txBody>
          </p:sp>
        </mc:Choice>
        <mc:Fallback xmlns="">
          <p:sp>
            <p:nvSpPr>
              <p:cNvPr id="6" name="Rectangle 5">
                <a:extLst>
                  <a:ext uri="{FF2B5EF4-FFF2-40B4-BE49-F238E27FC236}">
                    <a16:creationId xmlns:a16="http://schemas.microsoft.com/office/drawing/2014/main" id="{96D82505-F094-4900-AF2B-542CB2DA3688}"/>
                  </a:ext>
                </a:extLst>
              </p:cNvPr>
              <p:cNvSpPr>
                <a:spLocks noRot="1" noChangeAspect="1" noMove="1" noResize="1" noEditPoints="1" noAdjustHandles="1" noChangeArrowheads="1" noChangeShapeType="1" noTextEdit="1"/>
              </p:cNvSpPr>
              <p:nvPr/>
            </p:nvSpPr>
            <p:spPr>
              <a:xfrm>
                <a:off x="7263336" y="3525524"/>
                <a:ext cx="1394313" cy="644136"/>
              </a:xfrm>
              <a:prstGeom prst="rect">
                <a:avLst/>
              </a:prstGeom>
              <a:blipFill>
                <a:blip r:embed="rId4"/>
                <a:stretch>
                  <a:fillRect/>
                </a:stretch>
              </a:blipFill>
              <a:ln>
                <a:noFill/>
              </a:ln>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53C6FCF9-8EE6-4B66-8815-A6AD85B2E0F7}"/>
                  </a:ext>
                </a:extLst>
              </p:cNvPr>
              <p:cNvSpPr/>
              <p:nvPr/>
            </p:nvSpPr>
            <p:spPr>
              <a:xfrm>
                <a:off x="8981579" y="3534533"/>
                <a:ext cx="1394313" cy="644136"/>
              </a:xfrm>
              <a:prstGeom prst="rect">
                <a:avLst/>
              </a:prstGeom>
              <a:solidFill>
                <a:schemeClr val="accent2"/>
              </a:solidFill>
              <a:ln>
                <a:noFill/>
              </a:ln>
              <a:effectLst/>
            </p:spPr>
            <p:txBody>
              <a:bodyPr anchor="ctr">
                <a:noAutofit/>
              </a:bodyPr>
              <a:lstStyle/>
              <a:p>
                <a:pPr algn="ctr"/>
                <a14:m>
                  <m:oMathPara xmlns:m="http://schemas.openxmlformats.org/officeDocument/2006/math">
                    <m:oMathParaPr>
                      <m:jc m:val="centerGroup"/>
                    </m:oMathParaPr>
                    <m:oMath xmlns:m="http://schemas.openxmlformats.org/officeDocument/2006/math">
                      <m:acc>
                        <m:accPr>
                          <m:chr m:val="⃗"/>
                          <m:ctrlPr>
                            <a:rPr lang="ar-AE" i="1" smtClean="0">
                              <a:solidFill>
                                <a:schemeClr val="tx1"/>
                              </a:solidFill>
                              <a:latin typeface="Cambria Math" panose="02040503050406030204" pitchFamily="18" charset="0"/>
                            </a:rPr>
                          </m:ctrlPr>
                        </m:accPr>
                        <m:e>
                          <m:r>
                            <a:rPr lang="ar-AE" i="1">
                              <a:solidFill>
                                <a:schemeClr val="tx1"/>
                              </a:solidFill>
                              <a:latin typeface="Cambria Math" panose="02040503050406030204" pitchFamily="18" charset="0"/>
                            </a:rPr>
                            <m:t>𝑥</m:t>
                          </m:r>
                        </m:e>
                      </m:acc>
                      <m:d>
                        <m:dPr>
                          <m:ctrlPr>
                            <a:rPr lang="ar-AE" b="0" i="1" smtClean="0">
                              <a:solidFill>
                                <a:schemeClr val="tx1"/>
                              </a:solidFill>
                              <a:latin typeface="Cambria Math" panose="02040503050406030204" pitchFamily="18" charset="0"/>
                            </a:rPr>
                          </m:ctrlPr>
                        </m:dPr>
                        <m:e>
                          <m:r>
                            <a:rPr lang="ar-AE" b="0" i="1" smtClean="0">
                              <a:solidFill>
                                <a:schemeClr val="tx1"/>
                              </a:solidFill>
                              <a:latin typeface="Cambria Math" panose="02040503050406030204" pitchFamily="18" charset="0"/>
                            </a:rPr>
                            <m:t>𝑡</m:t>
                          </m:r>
                          <m:r>
                            <a:rPr lang="ar-AE" b="0" i="1" smtClean="0">
                              <a:solidFill>
                                <a:schemeClr val="tx1"/>
                              </a:solidFill>
                              <a:latin typeface="Cambria Math" panose="02040503050406030204" pitchFamily="18" charset="0"/>
                            </a:rPr>
                            <m:t>,</m:t>
                          </m:r>
                          <m:r>
                            <a:rPr lang="ar-AE" b="0" i="1" smtClean="0">
                              <a:solidFill>
                                <a:schemeClr val="tx1"/>
                              </a:solidFill>
                              <a:latin typeface="Cambria Math" panose="02040503050406030204" pitchFamily="18" charset="0"/>
                            </a:rPr>
                            <m:t>𝜏</m:t>
                          </m:r>
                        </m:e>
                      </m:d>
                      <m:r>
                        <a:rPr lang="ar-AE" b="0" i="1" smtClean="0">
                          <a:solidFill>
                            <a:schemeClr val="tx1"/>
                          </a:solidFill>
                          <a:latin typeface="Cambria Math" panose="02040503050406030204" pitchFamily="18" charset="0"/>
                        </a:rPr>
                        <m:t>=</m:t>
                      </m:r>
                      <m:sSub>
                        <m:sSubPr>
                          <m:ctrlPr>
                            <a:rPr lang="ar-AE" b="0" i="1" smtClean="0">
                              <a:solidFill>
                                <a:schemeClr val="tx1"/>
                              </a:solidFill>
                              <a:latin typeface="Cambria Math" panose="02040503050406030204" pitchFamily="18" charset="0"/>
                            </a:rPr>
                          </m:ctrlPr>
                        </m:sSubPr>
                        <m:e>
                          <m:acc>
                            <m:accPr>
                              <m:chr m:val="⃗"/>
                              <m:ctrlPr>
                                <a:rPr lang="ar-AE" i="1">
                                  <a:solidFill>
                                    <a:schemeClr val="tx1"/>
                                  </a:solidFill>
                                  <a:latin typeface="Cambria Math" panose="02040503050406030204" pitchFamily="18" charset="0"/>
                                </a:rPr>
                              </m:ctrlPr>
                            </m:accPr>
                            <m:e>
                              <m:r>
                                <a:rPr lang="ar-AE" i="1">
                                  <a:solidFill>
                                    <a:schemeClr val="tx1"/>
                                  </a:solidFill>
                                  <a:latin typeface="Cambria Math" panose="02040503050406030204" pitchFamily="18" charset="0"/>
                                </a:rPr>
                                <m:t>𝑥</m:t>
                              </m:r>
                            </m:e>
                          </m:acc>
                        </m:e>
                        <m:sub>
                          <m:r>
                            <a:rPr lang="ar-AE" b="0" i="1" smtClean="0">
                              <a:solidFill>
                                <a:schemeClr val="tx1"/>
                              </a:solidFill>
                              <a:latin typeface="Cambria Math" panose="02040503050406030204" pitchFamily="18" charset="0"/>
                            </a:rPr>
                            <m:t>0</m:t>
                          </m:r>
                        </m:sub>
                      </m:sSub>
                    </m:oMath>
                  </m:oMathPara>
                </a14:m>
                <a:endParaRPr lang="ar-AE">
                  <a:solidFill>
                    <a:schemeClr val="tx1"/>
                  </a:solidFill>
                </a:endParaRPr>
              </a:p>
            </p:txBody>
          </p:sp>
        </mc:Choice>
        <mc:Fallback xmlns="">
          <p:sp>
            <p:nvSpPr>
              <p:cNvPr id="7" name="Rectangle 6">
                <a:extLst>
                  <a:ext uri="{FF2B5EF4-FFF2-40B4-BE49-F238E27FC236}">
                    <a16:creationId xmlns:a16="http://schemas.microsoft.com/office/drawing/2014/main" id="{53C6FCF9-8EE6-4B66-8815-A6AD85B2E0F7}"/>
                  </a:ext>
                </a:extLst>
              </p:cNvPr>
              <p:cNvSpPr>
                <a:spLocks noRot="1" noChangeAspect="1" noMove="1" noResize="1" noEditPoints="1" noAdjustHandles="1" noChangeArrowheads="1" noChangeShapeType="1" noTextEdit="1"/>
              </p:cNvSpPr>
              <p:nvPr/>
            </p:nvSpPr>
            <p:spPr>
              <a:xfrm>
                <a:off x="8981579" y="3534533"/>
                <a:ext cx="1394313" cy="644136"/>
              </a:xfrm>
              <a:prstGeom prst="rect">
                <a:avLst/>
              </a:prstGeom>
              <a:blipFill>
                <a:blip r:embed="rId5"/>
                <a:stretch>
                  <a:fillRect r="-8297"/>
                </a:stretch>
              </a:blipFill>
              <a:ln>
                <a:noFill/>
              </a:ln>
              <a:effectLst/>
            </p:spPr>
            <p:txBody>
              <a:bodyPr/>
              <a:lstStyle/>
              <a:p>
                <a:r>
                  <a:rPr lang="en-IN">
                    <a:noFill/>
                  </a:rPr>
                  <a:t> </a:t>
                </a:r>
              </a:p>
            </p:txBody>
          </p:sp>
        </mc:Fallback>
      </mc:AlternateContent>
      <p:sp>
        <p:nvSpPr>
          <p:cNvPr id="8" name="Rectangle 7">
            <a:extLst>
              <a:ext uri="{FF2B5EF4-FFF2-40B4-BE49-F238E27FC236}">
                <a16:creationId xmlns:a16="http://schemas.microsoft.com/office/drawing/2014/main" id="{515736E8-BB49-46EC-A08B-BEB2EFD002EF}"/>
              </a:ext>
            </a:extLst>
          </p:cNvPr>
          <p:cNvSpPr/>
          <p:nvPr/>
        </p:nvSpPr>
        <p:spPr>
          <a:xfrm>
            <a:off x="2437330" y="3059668"/>
            <a:ext cx="891591" cy="338554"/>
          </a:xfrm>
          <a:prstGeom prst="rect">
            <a:avLst/>
          </a:prstGeom>
        </p:spPr>
        <p:txBody>
          <a:bodyPr wrap="none">
            <a:spAutoFit/>
          </a:bodyPr>
          <a:lstStyle/>
          <a:p>
            <a:r>
              <a:rPr lang="en-US" sz="1600" b="1" i="1" dirty="0">
                <a:cs typeface="Segoe UI Semibold" panose="020B0702040204020203" pitchFamily="34" charset="0"/>
              </a:rPr>
              <a:t>pathline</a:t>
            </a:r>
          </a:p>
        </p:txBody>
      </p:sp>
      <p:sp>
        <p:nvSpPr>
          <p:cNvPr id="9" name="Rectangle 8">
            <a:extLst>
              <a:ext uri="{FF2B5EF4-FFF2-40B4-BE49-F238E27FC236}">
                <a16:creationId xmlns:a16="http://schemas.microsoft.com/office/drawing/2014/main" id="{49C169CD-7DD9-4884-8FB4-82CA9EB0070F}"/>
              </a:ext>
            </a:extLst>
          </p:cNvPr>
          <p:cNvSpPr/>
          <p:nvPr/>
        </p:nvSpPr>
        <p:spPr>
          <a:xfrm>
            <a:off x="8233020" y="3064711"/>
            <a:ext cx="1022203" cy="338554"/>
          </a:xfrm>
          <a:prstGeom prst="rect">
            <a:avLst/>
          </a:prstGeom>
        </p:spPr>
        <p:txBody>
          <a:bodyPr wrap="none">
            <a:spAutoFit/>
          </a:bodyPr>
          <a:lstStyle/>
          <a:p>
            <a:r>
              <a:rPr lang="en-US" sz="1600" b="1" i="1" dirty="0">
                <a:cs typeface="Segoe UI Semibold" panose="020B0702040204020203" pitchFamily="34" charset="0"/>
              </a:rPr>
              <a:t>streakline</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E325FCB7-7BE8-41C7-9687-7CCDD5E0F125}"/>
                  </a:ext>
                </a:extLst>
              </p:cNvPr>
              <p:cNvSpPr/>
              <p:nvPr/>
            </p:nvSpPr>
            <p:spPr>
              <a:xfrm>
                <a:off x="3138228" y="3525524"/>
                <a:ext cx="1394313" cy="644136"/>
              </a:xfrm>
              <a:prstGeom prst="rect">
                <a:avLst/>
              </a:prstGeom>
              <a:solidFill>
                <a:schemeClr val="accent2"/>
              </a:solidFill>
              <a:ln>
                <a:noFill/>
              </a:ln>
              <a:effectLst/>
            </p:spPr>
            <p:txBody>
              <a:bodyPr anchor="ctr">
                <a:noAutofit/>
              </a:bodyPr>
              <a:lstStyle/>
              <a:p>
                <a:pPr algn="ctr"/>
                <a14:m>
                  <m:oMathPara xmlns:m="http://schemas.openxmlformats.org/officeDocument/2006/math">
                    <m:oMathParaPr>
                      <m:jc m:val="centerGroup"/>
                    </m:oMathParaPr>
                    <m:oMath xmlns:m="http://schemas.openxmlformats.org/officeDocument/2006/math">
                      <m:acc>
                        <m:accPr>
                          <m:chr m:val="⃗"/>
                          <m:ctrlPr>
                            <a:rPr lang="ar-AE" i="1" smtClean="0">
                              <a:solidFill>
                                <a:schemeClr val="tx1"/>
                              </a:solidFill>
                              <a:latin typeface="Cambria Math" panose="02040503050406030204" pitchFamily="18" charset="0"/>
                            </a:rPr>
                          </m:ctrlPr>
                        </m:accPr>
                        <m:e>
                          <m:r>
                            <a:rPr lang="ar-AE" i="1">
                              <a:solidFill>
                                <a:schemeClr val="tx1"/>
                              </a:solidFill>
                              <a:latin typeface="Cambria Math" panose="02040503050406030204" pitchFamily="18" charset="0"/>
                            </a:rPr>
                            <m:t>𝑥</m:t>
                          </m:r>
                        </m:e>
                      </m:acc>
                      <m:d>
                        <m:dPr>
                          <m:ctrlPr>
                            <a:rPr lang="ar-AE" b="0" i="1" smtClean="0">
                              <a:solidFill>
                                <a:schemeClr val="tx1"/>
                              </a:solidFill>
                              <a:latin typeface="Cambria Math" panose="02040503050406030204" pitchFamily="18" charset="0"/>
                            </a:rPr>
                          </m:ctrlPr>
                        </m:dPr>
                        <m:e>
                          <m:sSub>
                            <m:sSubPr>
                              <m:ctrlPr>
                                <a:rPr lang="ar-AE" b="0" i="1" smtClean="0">
                                  <a:solidFill>
                                    <a:schemeClr val="tx1"/>
                                  </a:solidFill>
                                  <a:latin typeface="Cambria Math" panose="02040503050406030204" pitchFamily="18" charset="0"/>
                                </a:rPr>
                              </m:ctrlPr>
                            </m:sSubPr>
                            <m:e>
                              <m:r>
                                <a:rPr lang="ar-AE" b="0" i="1" smtClean="0">
                                  <a:solidFill>
                                    <a:schemeClr val="tx1"/>
                                  </a:solidFill>
                                  <a:latin typeface="Cambria Math" panose="02040503050406030204" pitchFamily="18" charset="0"/>
                                </a:rPr>
                                <m:t>𝑡</m:t>
                              </m:r>
                            </m:e>
                            <m:sub>
                              <m:r>
                                <a:rPr lang="ar-AE" b="0" i="1" smtClean="0">
                                  <a:solidFill>
                                    <a:schemeClr val="tx1"/>
                                  </a:solidFill>
                                  <a:latin typeface="Cambria Math" panose="02040503050406030204" pitchFamily="18" charset="0"/>
                                </a:rPr>
                                <m:t>0</m:t>
                              </m:r>
                            </m:sub>
                          </m:sSub>
                        </m:e>
                      </m:d>
                      <m:r>
                        <a:rPr lang="ar-AE" b="0" i="1" smtClean="0">
                          <a:solidFill>
                            <a:schemeClr val="tx1"/>
                          </a:solidFill>
                          <a:latin typeface="Cambria Math" panose="02040503050406030204" pitchFamily="18" charset="0"/>
                        </a:rPr>
                        <m:t>=</m:t>
                      </m:r>
                      <m:sSub>
                        <m:sSubPr>
                          <m:ctrlPr>
                            <a:rPr lang="ar-AE" b="0" i="1" smtClean="0">
                              <a:solidFill>
                                <a:schemeClr val="tx1"/>
                              </a:solidFill>
                              <a:latin typeface="Cambria Math" panose="02040503050406030204" pitchFamily="18" charset="0"/>
                            </a:rPr>
                          </m:ctrlPr>
                        </m:sSubPr>
                        <m:e>
                          <m:acc>
                            <m:accPr>
                              <m:chr m:val="⃗"/>
                              <m:ctrlPr>
                                <a:rPr lang="ar-AE" i="1">
                                  <a:solidFill>
                                    <a:schemeClr val="tx1"/>
                                  </a:solidFill>
                                  <a:latin typeface="Cambria Math" panose="02040503050406030204" pitchFamily="18" charset="0"/>
                                </a:rPr>
                              </m:ctrlPr>
                            </m:accPr>
                            <m:e>
                              <m:r>
                                <a:rPr lang="ar-AE" i="1">
                                  <a:solidFill>
                                    <a:schemeClr val="tx1"/>
                                  </a:solidFill>
                                  <a:latin typeface="Cambria Math" panose="02040503050406030204" pitchFamily="18" charset="0"/>
                                </a:rPr>
                                <m:t>𝑥</m:t>
                              </m:r>
                            </m:e>
                          </m:acc>
                        </m:e>
                        <m:sub>
                          <m:r>
                            <a:rPr lang="ar-AE" b="0" i="1" smtClean="0">
                              <a:solidFill>
                                <a:schemeClr val="tx1"/>
                              </a:solidFill>
                              <a:latin typeface="Cambria Math" panose="02040503050406030204" pitchFamily="18" charset="0"/>
                            </a:rPr>
                            <m:t>0</m:t>
                          </m:r>
                        </m:sub>
                      </m:sSub>
                    </m:oMath>
                  </m:oMathPara>
                </a14:m>
                <a:endParaRPr lang="ar-AE">
                  <a:solidFill>
                    <a:schemeClr val="tx1"/>
                  </a:solidFill>
                </a:endParaRPr>
              </a:p>
            </p:txBody>
          </p:sp>
        </mc:Choice>
        <mc:Fallback xmlns="">
          <p:sp>
            <p:nvSpPr>
              <p:cNvPr id="10" name="Rectangle 9">
                <a:extLst>
                  <a:ext uri="{FF2B5EF4-FFF2-40B4-BE49-F238E27FC236}">
                    <a16:creationId xmlns:a16="http://schemas.microsoft.com/office/drawing/2014/main" id="{E325FCB7-7BE8-41C7-9687-7CCDD5E0F125}"/>
                  </a:ext>
                </a:extLst>
              </p:cNvPr>
              <p:cNvSpPr>
                <a:spLocks noRot="1" noChangeAspect="1" noMove="1" noResize="1" noEditPoints="1" noAdjustHandles="1" noChangeArrowheads="1" noChangeShapeType="1" noTextEdit="1"/>
              </p:cNvSpPr>
              <p:nvPr/>
            </p:nvSpPr>
            <p:spPr>
              <a:xfrm>
                <a:off x="3138228" y="3525524"/>
                <a:ext cx="1394313" cy="644136"/>
              </a:xfrm>
              <a:prstGeom prst="rect">
                <a:avLst/>
              </a:prstGeom>
              <a:blipFill>
                <a:blip r:embed="rId6"/>
                <a:stretch>
                  <a:fillRect r="-4367"/>
                </a:stretch>
              </a:blipFill>
              <a:ln>
                <a:noFill/>
              </a:ln>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31EC9F7-34FC-4189-91B2-BC5B2BE52C16}"/>
                  </a:ext>
                </a:extLst>
              </p:cNvPr>
              <p:cNvSpPr txBox="1"/>
              <p:nvPr/>
            </p:nvSpPr>
            <p:spPr>
              <a:xfrm>
                <a:off x="1569100" y="4338913"/>
                <a:ext cx="2776040" cy="584775"/>
              </a:xfrm>
              <a:prstGeom prst="rect">
                <a:avLst/>
              </a:prstGeom>
              <a:noFill/>
            </p:spPr>
            <p:txBody>
              <a:bodyPr wrap="square" rtlCol="0">
                <a:spAutoFit/>
              </a:bodyPr>
              <a:lstStyle/>
              <a:p>
                <a14:m>
                  <m:oMath xmlns:m="http://schemas.openxmlformats.org/officeDocument/2006/math">
                    <m:sSub>
                      <m:sSubPr>
                        <m:ctrlPr>
                          <a:rPr lang="en-US" sz="1600" i="1" dirty="0" smtClean="0">
                            <a:latin typeface="Cambria Math" panose="02040503050406030204" pitchFamily="18" charset="0"/>
                          </a:rPr>
                        </m:ctrlPr>
                      </m:sSubPr>
                      <m:e>
                        <m:acc>
                          <m:accPr>
                            <m:chr m:val="⃗"/>
                            <m:ctrlPr>
                              <a:rPr lang="en-US" sz="1600" i="1" dirty="0">
                                <a:latin typeface="Cambria Math" panose="02040503050406030204" pitchFamily="18" charset="0"/>
                              </a:rPr>
                            </m:ctrlPr>
                          </m:accPr>
                          <m:e>
                            <m:r>
                              <a:rPr lang="en-US" sz="1600" i="1" dirty="0">
                                <a:latin typeface="Cambria Math" panose="02040503050406030204" pitchFamily="18" charset="0"/>
                              </a:rPr>
                              <m:t>𝑥</m:t>
                            </m:r>
                          </m:e>
                        </m:acc>
                      </m:e>
                      <m:sub>
                        <m:r>
                          <a:rPr lang="en-US" sz="1600" i="1" dirty="0">
                            <a:latin typeface="Cambria Math" panose="02040503050406030204" pitchFamily="18" charset="0"/>
                          </a:rPr>
                          <m:t>0</m:t>
                        </m:r>
                      </m:sub>
                    </m:sSub>
                  </m:oMath>
                </a14:m>
                <a:r>
                  <a:rPr lang="en-US" sz="1600" dirty="0"/>
                  <a:t> denotes the position of a given fluid particle at time </a:t>
                </a:r>
                <a14:m>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𝑡</m:t>
                        </m:r>
                      </m:e>
                      <m:sub>
                        <m:r>
                          <a:rPr lang="en-US" sz="1600" b="0" i="1" smtClean="0">
                            <a:latin typeface="Cambria Math" panose="02040503050406030204" pitchFamily="18" charset="0"/>
                          </a:rPr>
                          <m:t>0</m:t>
                        </m:r>
                      </m:sub>
                    </m:sSub>
                  </m:oMath>
                </a14:m>
                <a:r>
                  <a:rPr lang="en-US" sz="1600" dirty="0"/>
                  <a:t> </a:t>
                </a:r>
              </a:p>
            </p:txBody>
          </p:sp>
        </mc:Choice>
        <mc:Fallback xmlns="">
          <p:sp>
            <p:nvSpPr>
              <p:cNvPr id="11" name="TextBox 10">
                <a:extLst>
                  <a:ext uri="{FF2B5EF4-FFF2-40B4-BE49-F238E27FC236}">
                    <a16:creationId xmlns:a16="http://schemas.microsoft.com/office/drawing/2014/main" id="{931EC9F7-34FC-4189-91B2-BC5B2BE52C16}"/>
                  </a:ext>
                </a:extLst>
              </p:cNvPr>
              <p:cNvSpPr txBox="1">
                <a:spLocks noRot="1" noChangeAspect="1" noMove="1" noResize="1" noEditPoints="1" noAdjustHandles="1" noChangeArrowheads="1" noChangeShapeType="1" noTextEdit="1"/>
              </p:cNvSpPr>
              <p:nvPr/>
            </p:nvSpPr>
            <p:spPr>
              <a:xfrm>
                <a:off x="1569100" y="4338913"/>
                <a:ext cx="2776040" cy="584775"/>
              </a:xfrm>
              <a:prstGeom prst="rect">
                <a:avLst/>
              </a:prstGeom>
              <a:blipFill>
                <a:blip r:embed="rId7"/>
                <a:stretch>
                  <a:fillRect l="-1096" t="-8333" b="-12500"/>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21144C4-1948-4156-93CE-1B708988315C}"/>
                  </a:ext>
                </a:extLst>
              </p:cNvPr>
              <p:cNvSpPr txBox="1"/>
              <p:nvPr/>
            </p:nvSpPr>
            <p:spPr>
              <a:xfrm>
                <a:off x="6995702" y="4340609"/>
                <a:ext cx="3670347" cy="584775"/>
              </a:xfrm>
              <a:prstGeom prst="rect">
                <a:avLst/>
              </a:prstGeom>
              <a:noFill/>
            </p:spPr>
            <p:txBody>
              <a:bodyPr wrap="square" rtlCol="0">
                <a:spAutoFit/>
              </a:bodyPr>
              <a:lstStyle/>
              <a:p>
                <a14:m>
                  <m:oMath xmlns:m="http://schemas.openxmlformats.org/officeDocument/2006/math">
                    <m:sSub>
                      <m:sSubPr>
                        <m:ctrlPr>
                          <a:rPr lang="en-US" sz="1600" i="1" dirty="0" smtClean="0">
                            <a:latin typeface="Cambria Math" panose="02040503050406030204" pitchFamily="18" charset="0"/>
                          </a:rPr>
                        </m:ctrlPr>
                      </m:sSubPr>
                      <m:e>
                        <m:acc>
                          <m:accPr>
                            <m:chr m:val="⃗"/>
                            <m:ctrlPr>
                              <a:rPr lang="en-US" sz="1600" i="1" dirty="0">
                                <a:latin typeface="Cambria Math" panose="02040503050406030204" pitchFamily="18" charset="0"/>
                              </a:rPr>
                            </m:ctrlPr>
                          </m:accPr>
                          <m:e>
                            <m:r>
                              <a:rPr lang="en-US" sz="1600" i="1" dirty="0">
                                <a:latin typeface="Cambria Math" panose="02040503050406030204" pitchFamily="18" charset="0"/>
                              </a:rPr>
                              <m:t>𝑥</m:t>
                            </m:r>
                          </m:e>
                        </m:acc>
                      </m:e>
                      <m:sub>
                        <m:r>
                          <a:rPr lang="en-US" sz="1600" i="1" dirty="0">
                            <a:latin typeface="Cambria Math" panose="02040503050406030204" pitchFamily="18" charset="0"/>
                          </a:rPr>
                          <m:t>0</m:t>
                        </m:r>
                      </m:sub>
                    </m:sSub>
                  </m:oMath>
                </a14:m>
                <a:r>
                  <a:rPr lang="en-US" sz="1600" dirty="0"/>
                  <a:t> denotes the position of a given fluid particle at the </a:t>
                </a:r>
                <a:r>
                  <a:rPr lang="en-US" sz="1600" dirty="0">
                    <a:solidFill>
                      <a:schemeClr val="accent1"/>
                    </a:solidFill>
                  </a:rPr>
                  <a:t>emission time</a:t>
                </a:r>
                <a:r>
                  <a:rPr lang="en-US" sz="1600" dirty="0">
                    <a:solidFill>
                      <a:schemeClr val="accent5"/>
                    </a:solidFill>
                  </a:rPr>
                  <a:t> </a:t>
                </a:r>
                <a14:m>
                  <m:oMath xmlns:m="http://schemas.openxmlformats.org/officeDocument/2006/math">
                    <m:r>
                      <a:rPr lang="en-US" sz="1600" b="0" i="0" smtClean="0">
                        <a:latin typeface="Cambria Math" panose="02040503050406030204" pitchFamily="18" charset="0"/>
                      </a:rPr>
                      <m:t>0</m:t>
                    </m:r>
                    <m:r>
                      <a:rPr lang="en-US" sz="1600" b="0" i="0" smtClean="0">
                        <a:latin typeface="Cambria Math" panose="02040503050406030204" pitchFamily="18" charset="0"/>
                      </a:rPr>
                      <m:t>&lt;</m:t>
                    </m:r>
                    <m:r>
                      <a:rPr lang="en-US" sz="1600" b="0" i="1" smtClean="0">
                        <a:latin typeface="Cambria Math" panose="02040503050406030204" pitchFamily="18" charset="0"/>
                      </a:rPr>
                      <m:t>𝜏</m:t>
                    </m:r>
                    <m:r>
                      <a:rPr lang="en-US" sz="1600" b="0" i="1" smtClean="0">
                        <a:latin typeface="Cambria Math" panose="02040503050406030204" pitchFamily="18" charset="0"/>
                      </a:rPr>
                      <m:t>&lt;</m:t>
                    </m:r>
                    <m:r>
                      <a:rPr lang="en-US" sz="1600" b="0" i="1" smtClean="0">
                        <a:latin typeface="Cambria Math" panose="02040503050406030204" pitchFamily="18" charset="0"/>
                      </a:rPr>
                      <m:t>𝑡</m:t>
                    </m:r>
                  </m:oMath>
                </a14:m>
                <a:r>
                  <a:rPr lang="en-US" sz="1600" dirty="0"/>
                  <a:t> </a:t>
                </a:r>
              </a:p>
            </p:txBody>
          </p:sp>
        </mc:Choice>
        <mc:Fallback xmlns="">
          <p:sp>
            <p:nvSpPr>
              <p:cNvPr id="12" name="TextBox 11">
                <a:extLst>
                  <a:ext uri="{FF2B5EF4-FFF2-40B4-BE49-F238E27FC236}">
                    <a16:creationId xmlns:a16="http://schemas.microsoft.com/office/drawing/2014/main" id="{A21144C4-1948-4156-93CE-1B708988315C}"/>
                  </a:ext>
                </a:extLst>
              </p:cNvPr>
              <p:cNvSpPr txBox="1">
                <a:spLocks noRot="1" noChangeAspect="1" noMove="1" noResize="1" noEditPoints="1" noAdjustHandles="1" noChangeArrowheads="1" noChangeShapeType="1" noTextEdit="1"/>
              </p:cNvSpPr>
              <p:nvPr/>
            </p:nvSpPr>
            <p:spPr>
              <a:xfrm>
                <a:off x="6995702" y="4340609"/>
                <a:ext cx="3670347" cy="584775"/>
              </a:xfrm>
              <a:prstGeom prst="rect">
                <a:avLst/>
              </a:prstGeom>
              <a:blipFill>
                <a:blip r:embed="rId8"/>
                <a:stretch>
                  <a:fillRect l="-997" t="-8333" b="-12500"/>
                </a:stretch>
              </a:blipFill>
            </p:spPr>
            <p:txBody>
              <a:bodyPr/>
              <a:lstStyle/>
              <a:p>
                <a:r>
                  <a:rPr lang="en-IN">
                    <a:noFill/>
                  </a:rPr>
                  <a:t> </a:t>
                </a:r>
              </a:p>
            </p:txBody>
          </p:sp>
        </mc:Fallback>
      </mc:AlternateContent>
      <p:sp>
        <p:nvSpPr>
          <p:cNvPr id="13" name="Rectangle 12">
            <a:extLst>
              <a:ext uri="{FF2B5EF4-FFF2-40B4-BE49-F238E27FC236}">
                <a16:creationId xmlns:a16="http://schemas.microsoft.com/office/drawing/2014/main" id="{CB6C1556-4700-4196-B463-47DF4455BC6E}"/>
              </a:ext>
            </a:extLst>
          </p:cNvPr>
          <p:cNvSpPr/>
          <p:nvPr/>
        </p:nvSpPr>
        <p:spPr>
          <a:xfrm>
            <a:off x="646471" y="5613155"/>
            <a:ext cx="11088329" cy="369332"/>
          </a:xfrm>
          <a:prstGeom prst="rect">
            <a:avLst/>
          </a:prstGeom>
          <a:ln>
            <a:solidFill>
              <a:schemeClr val="accent1"/>
            </a:solidFill>
          </a:ln>
        </p:spPr>
        <p:txBody>
          <a:bodyPr wrap="square">
            <a:spAutoFit/>
          </a:bodyPr>
          <a:lstStyle/>
          <a:p>
            <a:pPr marL="304793" lvl="1" indent="0">
              <a:lnSpc>
                <a:spcPct val="100000"/>
              </a:lnSpc>
              <a:buNone/>
            </a:pPr>
            <a:r>
              <a:rPr lang="en-US" dirty="0">
                <a:latin typeface="+mj-lt"/>
              </a:rPr>
              <a:t>Note that if the velocity is a </a:t>
            </a:r>
            <a:r>
              <a:rPr lang="en-US" dirty="0">
                <a:solidFill>
                  <a:schemeClr val="accent1"/>
                </a:solidFill>
                <a:latin typeface="+mj-lt"/>
              </a:rPr>
              <a:t>function of time</a:t>
            </a:r>
            <a:r>
              <a:rPr lang="en-US" dirty="0">
                <a:latin typeface="+mj-lt"/>
              </a:rPr>
              <a:t>, the pathlines, streaklines and streamlines will </a:t>
            </a:r>
            <a:r>
              <a:rPr lang="en-US" b="1" dirty="0">
                <a:solidFill>
                  <a:schemeClr val="accent1"/>
                </a:solidFill>
                <a:latin typeface="+mj-lt"/>
                <a:cs typeface="Segoe UI Semibold" panose="020B0702040204020203" pitchFamily="34" charset="0"/>
              </a:rPr>
              <a:t>NOT</a:t>
            </a:r>
            <a:r>
              <a:rPr lang="en-US" dirty="0">
                <a:latin typeface="+mj-lt"/>
              </a:rPr>
              <a:t> be the same!</a:t>
            </a:r>
          </a:p>
        </p:txBody>
      </p:sp>
      <p:grpSp>
        <p:nvGrpSpPr>
          <p:cNvPr id="14" name="Group 13">
            <a:extLst>
              <a:ext uri="{FF2B5EF4-FFF2-40B4-BE49-F238E27FC236}">
                <a16:creationId xmlns:a16="http://schemas.microsoft.com/office/drawing/2014/main" id="{F95675CC-E285-4450-8296-B7B89D142B2B}"/>
              </a:ext>
              <a:ext uri="{C183D7F6-B498-43B3-948B-1728B52AA6E4}">
                <adec:decorative xmlns:adec="http://schemas.microsoft.com/office/drawing/2017/decorative" val="1"/>
              </a:ext>
            </a:extLst>
          </p:cNvPr>
          <p:cNvGrpSpPr/>
          <p:nvPr/>
        </p:nvGrpSpPr>
        <p:grpSpPr>
          <a:xfrm>
            <a:off x="671052" y="5648243"/>
            <a:ext cx="199458" cy="290177"/>
            <a:chOff x="5052041" y="3023897"/>
            <a:chExt cx="1009650" cy="1502702"/>
          </a:xfrm>
        </p:grpSpPr>
        <p:sp>
          <p:nvSpPr>
            <p:cNvPr id="15" name="Freeform: Shape 14">
              <a:extLst>
                <a:ext uri="{FF2B5EF4-FFF2-40B4-BE49-F238E27FC236}">
                  <a16:creationId xmlns:a16="http://schemas.microsoft.com/office/drawing/2014/main" id="{DA1D7FFC-5983-488A-9105-C7D0D1039FA0}"/>
                </a:ext>
              </a:extLst>
            </p:cNvPr>
            <p:cNvSpPr/>
            <p:nvPr/>
          </p:nvSpPr>
          <p:spPr>
            <a:xfrm>
              <a:off x="5052041" y="3023897"/>
              <a:ext cx="1009650" cy="1295400"/>
            </a:xfrm>
            <a:custGeom>
              <a:avLst/>
              <a:gdLst>
                <a:gd name="connsiteX0" fmla="*/ 684848 w 1009650"/>
                <a:gd name="connsiteY0" fmla="*/ 1231583 h 1295400"/>
                <a:gd name="connsiteX1" fmla="*/ 329565 w 1009650"/>
                <a:gd name="connsiteY1" fmla="*/ 1231583 h 1295400"/>
                <a:gd name="connsiteX2" fmla="*/ 328613 w 1009650"/>
                <a:gd name="connsiteY2" fmla="*/ 1056323 h 1295400"/>
                <a:gd name="connsiteX3" fmla="*/ 71438 w 1009650"/>
                <a:gd name="connsiteY3" fmla="*/ 504825 h 1295400"/>
                <a:gd name="connsiteX4" fmla="*/ 504825 w 1009650"/>
                <a:gd name="connsiteY4" fmla="*/ 71438 h 1295400"/>
                <a:gd name="connsiteX5" fmla="*/ 508635 w 1009650"/>
                <a:gd name="connsiteY5" fmla="*/ 71438 h 1295400"/>
                <a:gd name="connsiteX6" fmla="*/ 942023 w 1009650"/>
                <a:gd name="connsiteY6" fmla="*/ 504825 h 1295400"/>
                <a:gd name="connsiteX7" fmla="*/ 684848 w 1009650"/>
                <a:gd name="connsiteY7" fmla="*/ 1055370 h 1295400"/>
                <a:gd name="connsiteX8" fmla="*/ 684848 w 1009650"/>
                <a:gd name="connsiteY8" fmla="*/ 1231583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650" h="1295400">
                  <a:moveTo>
                    <a:pt x="684848" y="1231583"/>
                  </a:moveTo>
                  <a:lnTo>
                    <a:pt x="329565" y="1231583"/>
                  </a:lnTo>
                  <a:lnTo>
                    <a:pt x="328613" y="1056323"/>
                  </a:lnTo>
                  <a:cubicBezTo>
                    <a:pt x="328613" y="816293"/>
                    <a:pt x="71438" y="744855"/>
                    <a:pt x="71438" y="504825"/>
                  </a:cubicBezTo>
                  <a:cubicBezTo>
                    <a:pt x="71438" y="264795"/>
                    <a:pt x="265748" y="71438"/>
                    <a:pt x="504825" y="71438"/>
                  </a:cubicBezTo>
                  <a:lnTo>
                    <a:pt x="508635" y="71438"/>
                  </a:lnTo>
                  <a:cubicBezTo>
                    <a:pt x="748665" y="71438"/>
                    <a:pt x="942023" y="265748"/>
                    <a:pt x="942023" y="504825"/>
                  </a:cubicBezTo>
                  <a:cubicBezTo>
                    <a:pt x="942023" y="743903"/>
                    <a:pt x="684848" y="816293"/>
                    <a:pt x="684848" y="1055370"/>
                  </a:cubicBezTo>
                  <a:lnTo>
                    <a:pt x="684848" y="1231583"/>
                  </a:lnTo>
                  <a:close/>
                </a:path>
              </a:pathLst>
            </a:custGeom>
            <a:noFill/>
            <a:ln w="25400" cap="flat">
              <a:solidFill>
                <a:schemeClr val="accent1"/>
              </a:solidFill>
              <a:prstDash val="solid"/>
              <a:miter/>
            </a:ln>
          </p:spPr>
          <p:txBody>
            <a:bodyPr rtlCol="0" anchor="ctr"/>
            <a:lstStyle/>
            <a:p>
              <a:endParaRPr lang="en-US" sz="3200" dirty="0"/>
            </a:p>
          </p:txBody>
        </p:sp>
        <p:sp>
          <p:nvSpPr>
            <p:cNvPr id="16" name="Freeform: Shape 15">
              <a:extLst>
                <a:ext uri="{FF2B5EF4-FFF2-40B4-BE49-F238E27FC236}">
                  <a16:creationId xmlns:a16="http://schemas.microsoft.com/office/drawing/2014/main" id="{1AE41BD9-157E-48A1-A3C1-6E67B55D155D}"/>
                </a:ext>
              </a:extLst>
            </p:cNvPr>
            <p:cNvSpPr/>
            <p:nvPr/>
          </p:nvSpPr>
          <p:spPr>
            <a:xfrm>
              <a:off x="5366365" y="4383724"/>
              <a:ext cx="381000" cy="142875"/>
            </a:xfrm>
            <a:custGeom>
              <a:avLst/>
              <a:gdLst>
                <a:gd name="connsiteX0" fmla="*/ 71438 w 381000"/>
                <a:gd name="connsiteY0" fmla="*/ 71437 h 142875"/>
                <a:gd name="connsiteX1" fmla="*/ 313373 w 381000"/>
                <a:gd name="connsiteY1" fmla="*/ 71437 h 142875"/>
              </a:gdLst>
              <a:ahLst/>
              <a:cxnLst>
                <a:cxn ang="0">
                  <a:pos x="connsiteX0" y="connsiteY0"/>
                </a:cxn>
                <a:cxn ang="0">
                  <a:pos x="connsiteX1" y="connsiteY1"/>
                </a:cxn>
              </a:cxnLst>
              <a:rect l="l" t="t" r="r" b="b"/>
              <a:pathLst>
                <a:path w="381000" h="142875">
                  <a:moveTo>
                    <a:pt x="71438" y="71437"/>
                  </a:moveTo>
                  <a:lnTo>
                    <a:pt x="313373" y="71437"/>
                  </a:lnTo>
                </a:path>
              </a:pathLst>
            </a:custGeom>
            <a:ln w="25400" cap="flat">
              <a:solidFill>
                <a:schemeClr val="accent1"/>
              </a:solidFill>
              <a:prstDash val="solid"/>
              <a:miter/>
            </a:ln>
          </p:spPr>
          <p:txBody>
            <a:bodyPr rtlCol="0" anchor="ctr"/>
            <a:lstStyle/>
            <a:p>
              <a:endParaRPr lang="en-US" sz="3200" dirty="0"/>
            </a:p>
          </p:txBody>
        </p:sp>
        <p:sp>
          <p:nvSpPr>
            <p:cNvPr id="17" name="Freeform: Shape 16">
              <a:extLst>
                <a:ext uri="{FF2B5EF4-FFF2-40B4-BE49-F238E27FC236}">
                  <a16:creationId xmlns:a16="http://schemas.microsoft.com/office/drawing/2014/main" id="{D9BCD798-98EE-48DE-94F9-D9475DD5DE23}"/>
                </a:ext>
              </a:extLst>
            </p:cNvPr>
            <p:cNvSpPr/>
            <p:nvPr/>
          </p:nvSpPr>
          <p:spPr>
            <a:xfrm>
              <a:off x="5310168" y="3958952"/>
              <a:ext cx="495301" cy="142874"/>
            </a:xfrm>
            <a:custGeom>
              <a:avLst/>
              <a:gdLst>
                <a:gd name="connsiteX0" fmla="*/ 71437 w 495300"/>
                <a:gd name="connsiteY0" fmla="*/ 71438 h 142875"/>
                <a:gd name="connsiteX1" fmla="*/ 426720 w 495300"/>
                <a:gd name="connsiteY1" fmla="*/ 71438 h 142875"/>
              </a:gdLst>
              <a:ahLst/>
              <a:cxnLst>
                <a:cxn ang="0">
                  <a:pos x="connsiteX0" y="connsiteY0"/>
                </a:cxn>
                <a:cxn ang="0">
                  <a:pos x="connsiteX1" y="connsiteY1"/>
                </a:cxn>
              </a:cxnLst>
              <a:rect l="l" t="t" r="r" b="b"/>
              <a:pathLst>
                <a:path w="495300" h="142875">
                  <a:moveTo>
                    <a:pt x="71437" y="71438"/>
                  </a:moveTo>
                  <a:lnTo>
                    <a:pt x="426720" y="71438"/>
                  </a:lnTo>
                </a:path>
              </a:pathLst>
            </a:custGeom>
            <a:ln w="25400" cap="flat">
              <a:solidFill>
                <a:schemeClr val="accent1"/>
              </a:solidFill>
              <a:prstDash val="solid"/>
              <a:miter/>
            </a:ln>
          </p:spPr>
          <p:txBody>
            <a:bodyPr rtlCol="0" anchor="ctr"/>
            <a:lstStyle/>
            <a:p>
              <a:endParaRPr lang="en-US" sz="3200" dirty="0"/>
            </a:p>
          </p:txBody>
        </p:sp>
      </p:grpSp>
    </p:spTree>
    <p:extLst>
      <p:ext uri="{BB962C8B-B14F-4D97-AF65-F5344CB8AC3E}">
        <p14:creationId xmlns:p14="http://schemas.microsoft.com/office/powerpoint/2010/main" val="63014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5C45A49-207A-4807-AD44-9A8B3DEDBC68}"/>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3" name="Title 2">
            <a:extLst>
              <a:ext uri="{FF2B5EF4-FFF2-40B4-BE49-F238E27FC236}">
                <a16:creationId xmlns:a16="http://schemas.microsoft.com/office/drawing/2014/main" id="{11697E6D-1951-4206-A2CB-357016F80969}"/>
              </a:ext>
            </a:extLst>
          </p:cNvPr>
          <p:cNvSpPr>
            <a:spLocks noGrp="1"/>
          </p:cNvSpPr>
          <p:nvPr>
            <p:ph type="title"/>
          </p:nvPr>
        </p:nvSpPr>
        <p:spPr/>
        <p:txBody>
          <a:bodyPr/>
          <a:lstStyle/>
          <a:p>
            <a:r>
              <a:rPr lang="en-US" dirty="0"/>
              <a:t>Visualizing Streamlines</a:t>
            </a:r>
          </a:p>
        </p:txBody>
      </p:sp>
      <p:sp>
        <p:nvSpPr>
          <p:cNvPr id="4" name="Text Placeholder 3">
            <a:extLst>
              <a:ext uri="{FF2B5EF4-FFF2-40B4-BE49-F238E27FC236}">
                <a16:creationId xmlns:a16="http://schemas.microsoft.com/office/drawing/2014/main" id="{FA3B16FC-A3C6-4550-8777-5CAF61B9D28D}"/>
              </a:ext>
            </a:extLst>
          </p:cNvPr>
          <p:cNvSpPr>
            <a:spLocks noGrp="1"/>
          </p:cNvSpPr>
          <p:nvPr>
            <p:ph type="body" sz="quarter" idx="13"/>
          </p:nvPr>
        </p:nvSpPr>
        <p:spPr>
          <a:xfrm>
            <a:off x="685800" y="820994"/>
            <a:ext cx="10972799" cy="4572000"/>
          </a:xfrm>
        </p:spPr>
        <p:txBody>
          <a:bodyPr vert="horz" lIns="91440" tIns="45720" rIns="91440" bIns="45720" rtlCol="0" anchor="t">
            <a:normAutofit/>
          </a:bodyPr>
          <a:lstStyle/>
          <a:p>
            <a:r>
              <a:rPr lang="en-US" sz="2000" dirty="0">
                <a:latin typeface="Calibri"/>
                <a:cs typeface="Calibri"/>
              </a:rPr>
              <a:t>Under the assumption that the flow has a steady behavior, streamlines can be visualized in real flows by injecting dye, smoke or tiny particles into the fluid. Indeed, for steady-state flows, </a:t>
            </a:r>
            <a:r>
              <a:rPr lang="en-US" sz="2000" dirty="0">
                <a:solidFill>
                  <a:schemeClr val="accent1"/>
                </a:solidFill>
                <a:latin typeface="Calibri"/>
                <a:cs typeface="Calibri"/>
              </a:rPr>
              <a:t>pathlines, streaklines </a:t>
            </a:r>
            <a:r>
              <a:rPr lang="en-US" sz="2000" dirty="0">
                <a:latin typeface="Calibri"/>
                <a:cs typeface="Calibri"/>
              </a:rPr>
              <a:t>and</a:t>
            </a:r>
            <a:r>
              <a:rPr lang="en-US" sz="2000" dirty="0">
                <a:solidFill>
                  <a:schemeClr val="accent1"/>
                </a:solidFill>
                <a:latin typeface="Calibri"/>
                <a:cs typeface="Calibri"/>
              </a:rPr>
              <a:t> streamlines </a:t>
            </a:r>
            <a:r>
              <a:rPr lang="en-US" sz="2000" b="1" dirty="0">
                <a:latin typeface="Calibri"/>
                <a:cs typeface="Calibri"/>
              </a:rPr>
              <a:t>are the same</a:t>
            </a:r>
            <a:r>
              <a:rPr lang="en-US" sz="2000" dirty="0">
                <a:latin typeface="Calibri"/>
                <a:cs typeface="Calibri"/>
              </a:rPr>
              <a:t>.</a:t>
            </a:r>
          </a:p>
          <a:p>
            <a:endParaRPr lang="en-US" sz="2000" dirty="0"/>
          </a:p>
        </p:txBody>
      </p:sp>
      <p:pic>
        <p:nvPicPr>
          <p:cNvPr id="5" name="Picture 4">
            <a:extLst>
              <a:ext uri="{FF2B5EF4-FFF2-40B4-BE49-F238E27FC236}">
                <a16:creationId xmlns:a16="http://schemas.microsoft.com/office/drawing/2014/main" id="{07238593-0267-4318-8339-24EA453DD39F}"/>
              </a:ext>
            </a:extLst>
          </p:cNvPr>
          <p:cNvPicPr>
            <a:picLocks noChangeAspect="1"/>
          </p:cNvPicPr>
          <p:nvPr/>
        </p:nvPicPr>
        <p:blipFill>
          <a:blip r:embed="rId3"/>
          <a:stretch>
            <a:fillRect/>
          </a:stretch>
        </p:blipFill>
        <p:spPr>
          <a:xfrm>
            <a:off x="2819400" y="1986272"/>
            <a:ext cx="6339840" cy="3564714"/>
          </a:xfrm>
          <a:prstGeom prst="rect">
            <a:avLst/>
          </a:prstGeom>
        </p:spPr>
      </p:pic>
      <p:sp>
        <p:nvSpPr>
          <p:cNvPr id="6" name="TextBox 5">
            <a:extLst>
              <a:ext uri="{FF2B5EF4-FFF2-40B4-BE49-F238E27FC236}">
                <a16:creationId xmlns:a16="http://schemas.microsoft.com/office/drawing/2014/main" id="{916588D5-36C0-4C7D-AC34-D4CECA688AF3}"/>
              </a:ext>
            </a:extLst>
          </p:cNvPr>
          <p:cNvSpPr txBox="1"/>
          <p:nvPr/>
        </p:nvSpPr>
        <p:spPr>
          <a:xfrm>
            <a:off x="3812939" y="5676788"/>
            <a:ext cx="3961854" cy="276999"/>
          </a:xfrm>
          <a:prstGeom prst="rect">
            <a:avLst/>
          </a:prstGeom>
          <a:noFill/>
        </p:spPr>
        <p:txBody>
          <a:bodyPr wrap="none" rtlCol="0">
            <a:spAutoFit/>
          </a:bodyPr>
          <a:lstStyle/>
          <a:p>
            <a:r>
              <a:rPr lang="en-US" sz="1200" b="1" i="1" dirty="0">
                <a:cs typeface="Segoe UI Semibold" panose="020B0702040204020203" pitchFamily="34" charset="0"/>
              </a:rPr>
              <a:t>Using smoke injection to visualize streamlines around a car</a:t>
            </a:r>
          </a:p>
        </p:txBody>
      </p:sp>
    </p:spTree>
    <p:extLst>
      <p:ext uri="{BB962C8B-B14F-4D97-AF65-F5344CB8AC3E}">
        <p14:creationId xmlns:p14="http://schemas.microsoft.com/office/powerpoint/2010/main" val="950780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931378-CD11-43F1-96C2-5FCAEC5E50B8}"/>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3" name="Title 2">
            <a:extLst>
              <a:ext uri="{FF2B5EF4-FFF2-40B4-BE49-F238E27FC236}">
                <a16:creationId xmlns:a16="http://schemas.microsoft.com/office/drawing/2014/main" id="{99AD384C-3277-4B6C-A5B0-F33F073E1526}"/>
              </a:ext>
            </a:extLst>
          </p:cNvPr>
          <p:cNvSpPr>
            <a:spLocks noGrp="1"/>
          </p:cNvSpPr>
          <p:nvPr>
            <p:ph type="title"/>
          </p:nvPr>
        </p:nvSpPr>
        <p:spPr/>
        <p:txBody>
          <a:bodyPr/>
          <a:lstStyle/>
          <a:p>
            <a:r>
              <a:rPr lang="en-US" altLang="en-US" dirty="0"/>
              <a:t>Lagrangian Description of Fluid Motion</a:t>
            </a:r>
            <a:endParaRPr lang="en-US" dirty="0"/>
          </a:p>
        </p:txBody>
      </p:sp>
      <p:sp>
        <p:nvSpPr>
          <p:cNvPr id="4" name="Text Placeholder 3">
            <a:extLst>
              <a:ext uri="{FF2B5EF4-FFF2-40B4-BE49-F238E27FC236}">
                <a16:creationId xmlns:a16="http://schemas.microsoft.com/office/drawing/2014/main" id="{22E9E696-BD51-475A-85AB-41C513700215}"/>
              </a:ext>
            </a:extLst>
          </p:cNvPr>
          <p:cNvSpPr>
            <a:spLocks noGrp="1"/>
          </p:cNvSpPr>
          <p:nvPr>
            <p:ph type="body" sz="quarter" idx="13"/>
          </p:nvPr>
        </p:nvSpPr>
        <p:spPr>
          <a:xfrm>
            <a:off x="644013" y="838200"/>
            <a:ext cx="10972799" cy="4572000"/>
          </a:xfrm>
        </p:spPr>
        <p:txBody>
          <a:bodyPr vert="horz" lIns="91440" tIns="45720" rIns="91440" bIns="45720" rtlCol="0" anchor="t">
            <a:normAutofit/>
          </a:bodyPr>
          <a:lstStyle/>
          <a:p>
            <a:r>
              <a:rPr lang="en-US" altLang="en-US" sz="2000" dirty="0">
                <a:latin typeface="Calibri"/>
                <a:cs typeface="Calibri"/>
              </a:rPr>
              <a:t>A fluid flow field can be thought of as comprising a large number of finite-sized </a:t>
            </a:r>
            <a:r>
              <a:rPr lang="en-US" altLang="en-US" sz="2000" dirty="0">
                <a:solidFill>
                  <a:schemeClr val="accent1"/>
                </a:solidFill>
                <a:latin typeface="Calibri"/>
                <a:cs typeface="Calibri"/>
              </a:rPr>
              <a:t>fluid parcels </a:t>
            </a:r>
            <a:r>
              <a:rPr lang="en-US" altLang="en-US" sz="2000" dirty="0">
                <a:latin typeface="Calibri"/>
                <a:cs typeface="Calibri"/>
              </a:rPr>
              <a:t>which have mass, momentum, internal energy and other properties. </a:t>
            </a:r>
            <a:endParaRPr lang="en-US" altLang="en-US" sz="2000" dirty="0"/>
          </a:p>
          <a:p>
            <a:r>
              <a:rPr lang="en-US" sz="2000" dirty="0">
                <a:latin typeface="Calibri"/>
                <a:cs typeface="Calibri"/>
              </a:rPr>
              <a:t>A way of looking at fluid motion is to “ride” along with the parcel.</a:t>
            </a:r>
            <a:r>
              <a:rPr lang="en-US" altLang="en-US" sz="2000" dirty="0">
                <a:latin typeface="Calibri"/>
                <a:cs typeface="Calibri"/>
              </a:rPr>
              <a:t> W</a:t>
            </a:r>
            <a:r>
              <a:rPr lang="en-US" sz="2000" dirty="0">
                <a:latin typeface="Calibri"/>
                <a:cs typeface="Calibri"/>
              </a:rPr>
              <a:t>e can use the center of mass of the parcel to describe the parcel velocity:</a:t>
            </a:r>
          </a:p>
          <a:p>
            <a:endParaRPr lang="en-US" sz="2000" dirty="0"/>
          </a:p>
          <a:p>
            <a:endParaRPr lang="en-US" sz="2000" dirty="0"/>
          </a:p>
          <a:p>
            <a:r>
              <a:rPr lang="en-US" altLang="en-US" sz="2000" dirty="0">
                <a:latin typeface="Calibri"/>
                <a:cs typeface="Calibri"/>
              </a:rPr>
              <a:t>We can apply </a:t>
            </a:r>
            <a:r>
              <a:rPr lang="en-US" altLang="en-US" sz="2000" dirty="0">
                <a:solidFill>
                  <a:schemeClr val="accent1"/>
                </a:solidFill>
                <a:latin typeface="Calibri"/>
                <a:cs typeface="Calibri"/>
              </a:rPr>
              <a:t>physical laws </a:t>
            </a:r>
            <a:r>
              <a:rPr lang="en-US" altLang="en-US" sz="2000" dirty="0">
                <a:latin typeface="Calibri"/>
                <a:cs typeface="Calibri"/>
              </a:rPr>
              <a:t>to each fluid parcel to develop models of fluid motion. This is called the </a:t>
            </a:r>
            <a:r>
              <a:rPr lang="en-US" altLang="en-US" sz="2000" dirty="0">
                <a:solidFill>
                  <a:schemeClr val="accent1"/>
                </a:solidFill>
                <a:latin typeface="Calibri"/>
                <a:cs typeface="Calibri"/>
              </a:rPr>
              <a:t>Lagrangian</a:t>
            </a:r>
            <a:r>
              <a:rPr lang="en-US" altLang="en-US" sz="2000" dirty="0">
                <a:latin typeface="Calibri"/>
                <a:cs typeface="Calibri"/>
              </a:rPr>
              <a:t> description of fluid motion. </a:t>
            </a:r>
            <a:endParaRPr lang="en-US" altLang="en-US" sz="2000" dirty="0"/>
          </a:p>
          <a:p>
            <a:endParaRPr lang="en-US" sz="2000" dirty="0"/>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D327867-C737-4528-BC67-27FCDAF2399E}"/>
                  </a:ext>
                </a:extLst>
              </p:cNvPr>
              <p:cNvSpPr/>
              <p:nvPr/>
            </p:nvSpPr>
            <p:spPr>
              <a:xfrm>
                <a:off x="5080348" y="2288366"/>
                <a:ext cx="1229240" cy="491344"/>
              </a:xfrm>
              <a:prstGeom prst="rect">
                <a:avLst/>
              </a:prstGeom>
              <a:solidFill>
                <a:schemeClr val="accent2"/>
              </a:solid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acc>
                        <m:accPr>
                          <m:chr m:val="⃗"/>
                          <m:ctrlPr>
                            <a:rPr lang="en-US" i="1" smtClean="0">
                              <a:solidFill>
                                <a:schemeClr val="tx1"/>
                              </a:solidFill>
                              <a:latin typeface="Cambria Math" panose="02040503050406030204" pitchFamily="18" charset="0"/>
                            </a:rPr>
                          </m:ctrlPr>
                        </m:accPr>
                        <m:e>
                          <m:r>
                            <a:rPr lang="en-US" i="1">
                              <a:solidFill>
                                <a:schemeClr val="tx1"/>
                              </a:solidFill>
                              <a:latin typeface="Cambria Math" panose="02040503050406030204" pitchFamily="18" charset="0"/>
                            </a:rPr>
                            <m:t>𝑉</m:t>
                          </m:r>
                        </m:e>
                      </m:acc>
                      <m:r>
                        <a:rPr lang="en-US" i="1">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acc>
                            <m:accPr>
                              <m:chr m:val="⃗"/>
                              <m:ctrlPr>
                                <a:rPr lang="en-US" i="1">
                                  <a:solidFill>
                                    <a:schemeClr val="tx1"/>
                                  </a:solidFill>
                                  <a:latin typeface="Cambria Math" panose="02040503050406030204" pitchFamily="18" charset="0"/>
                                </a:rPr>
                              </m:ctrlPr>
                            </m:accPr>
                            <m:e>
                              <m:r>
                                <a:rPr lang="en-US" i="1">
                                  <a:solidFill>
                                    <a:schemeClr val="tx1"/>
                                  </a:solidFill>
                                  <a:latin typeface="Cambria Math" panose="02040503050406030204" pitchFamily="18" charset="0"/>
                                </a:rPr>
                                <m:t>𝑉</m:t>
                              </m:r>
                            </m:e>
                          </m:acc>
                        </m:e>
                        <m:sub>
                          <m:r>
                            <a:rPr lang="en-US" i="1">
                              <a:solidFill>
                                <a:schemeClr val="tx1"/>
                              </a:solidFill>
                              <a:latin typeface="Cambria Math" panose="02040503050406030204" pitchFamily="18" charset="0"/>
                            </a:rPr>
                            <m:t>𝑝</m:t>
                          </m:r>
                        </m:sub>
                      </m:sSub>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𝑡</m:t>
                          </m:r>
                        </m:e>
                      </m:d>
                    </m:oMath>
                  </m:oMathPara>
                </a14:m>
                <a:endParaRPr lang="en-US" i="1" dirty="0">
                  <a:solidFill>
                    <a:srgbClr val="1995AD"/>
                  </a:solidFill>
                  <a:latin typeface="Cambria Math" panose="02040503050406030204" pitchFamily="18" charset="0"/>
                </a:endParaRPr>
              </a:p>
            </p:txBody>
          </p:sp>
        </mc:Choice>
        <mc:Fallback xmlns="">
          <p:sp>
            <p:nvSpPr>
              <p:cNvPr id="5" name="Rectangle 4">
                <a:extLst>
                  <a:ext uri="{FF2B5EF4-FFF2-40B4-BE49-F238E27FC236}">
                    <a16:creationId xmlns:a16="http://schemas.microsoft.com/office/drawing/2014/main" id="{1D327867-C737-4528-BC67-27FCDAF2399E}"/>
                  </a:ext>
                </a:extLst>
              </p:cNvPr>
              <p:cNvSpPr>
                <a:spLocks noRot="1" noChangeAspect="1" noMove="1" noResize="1" noEditPoints="1" noAdjustHandles="1" noChangeArrowheads="1" noChangeShapeType="1" noTextEdit="1"/>
              </p:cNvSpPr>
              <p:nvPr/>
            </p:nvSpPr>
            <p:spPr>
              <a:xfrm>
                <a:off x="5080348" y="2288366"/>
                <a:ext cx="1229240" cy="491344"/>
              </a:xfrm>
              <a:prstGeom prst="rect">
                <a:avLst/>
              </a:prstGeom>
              <a:blipFill>
                <a:blip r:embed="rId3"/>
                <a:stretch>
                  <a:fillRect/>
                </a:stretch>
              </a:blipFill>
              <a:ln>
                <a:noFill/>
              </a:ln>
              <a:effectLst/>
            </p:spPr>
            <p:txBody>
              <a:bodyPr/>
              <a:lstStyle/>
              <a:p>
                <a:r>
                  <a:rPr lang="en-US">
                    <a:noFill/>
                  </a:rPr>
                  <a:t> </a:t>
                </a:r>
              </a:p>
            </p:txBody>
          </p:sp>
        </mc:Fallback>
      </mc:AlternateContent>
      <p:grpSp>
        <p:nvGrpSpPr>
          <p:cNvPr id="12" name="Group 11">
            <a:extLst>
              <a:ext uri="{FF2B5EF4-FFF2-40B4-BE49-F238E27FC236}">
                <a16:creationId xmlns:a16="http://schemas.microsoft.com/office/drawing/2014/main" id="{011492B9-5370-4C85-80F3-05B90BE07718}"/>
              </a:ext>
            </a:extLst>
          </p:cNvPr>
          <p:cNvGrpSpPr/>
          <p:nvPr/>
        </p:nvGrpSpPr>
        <p:grpSpPr>
          <a:xfrm>
            <a:off x="3299132" y="3810000"/>
            <a:ext cx="5740560" cy="2110952"/>
            <a:chOff x="3510813" y="4378821"/>
            <a:chExt cx="5740560" cy="2110952"/>
          </a:xfrm>
        </p:grpSpPr>
        <p:sp>
          <p:nvSpPr>
            <p:cNvPr id="6" name="Text Box 11">
              <a:extLst>
                <a:ext uri="{FF2B5EF4-FFF2-40B4-BE49-F238E27FC236}">
                  <a16:creationId xmlns:a16="http://schemas.microsoft.com/office/drawing/2014/main" id="{4237E6D6-AFCD-48F0-B890-D3460EEAFBDF}"/>
                </a:ext>
              </a:extLst>
            </p:cNvPr>
            <p:cNvSpPr txBox="1">
              <a:spLocks noChangeArrowheads="1"/>
            </p:cNvSpPr>
            <p:nvPr/>
          </p:nvSpPr>
          <p:spPr bwMode="auto">
            <a:xfrm>
              <a:off x="5787640" y="5781887"/>
              <a:ext cx="81817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000" dirty="0">
                  <a:solidFill>
                    <a:schemeClr val="accent1"/>
                  </a:solidFill>
                </a:rPr>
                <a:t>Fluid</a:t>
              </a:r>
            </a:p>
            <a:p>
              <a:pPr algn="ctr"/>
              <a:r>
                <a:rPr lang="en-US" altLang="en-US" sz="2000" dirty="0">
                  <a:solidFill>
                    <a:schemeClr val="accent1"/>
                  </a:solidFill>
                </a:rPr>
                <a:t>Parcel</a:t>
              </a:r>
            </a:p>
          </p:txBody>
        </p:sp>
        <p:sp>
          <p:nvSpPr>
            <p:cNvPr id="7" name="Freeform 14">
              <a:extLst>
                <a:ext uri="{FF2B5EF4-FFF2-40B4-BE49-F238E27FC236}">
                  <a16:creationId xmlns:a16="http://schemas.microsoft.com/office/drawing/2014/main" id="{0DE5A44D-EBCC-42D5-8B49-657B06262935}"/>
                </a:ext>
              </a:extLst>
            </p:cNvPr>
            <p:cNvSpPr>
              <a:spLocks/>
            </p:cNvSpPr>
            <p:nvPr/>
          </p:nvSpPr>
          <p:spPr bwMode="auto">
            <a:xfrm>
              <a:off x="3510813" y="4378821"/>
              <a:ext cx="4605337" cy="2085975"/>
            </a:xfrm>
            <a:custGeom>
              <a:avLst/>
              <a:gdLst>
                <a:gd name="T0" fmla="*/ 2901 w 2901"/>
                <a:gd name="T1" fmla="*/ 0 h 1314"/>
                <a:gd name="T2" fmla="*/ 1867 w 2901"/>
                <a:gd name="T3" fmla="*/ 261 h 1314"/>
                <a:gd name="T4" fmla="*/ 783 w 2901"/>
                <a:gd name="T5" fmla="*/ 1129 h 1314"/>
                <a:gd name="T6" fmla="*/ 0 w 2901"/>
                <a:gd name="T7" fmla="*/ 1314 h 1314"/>
              </a:gdLst>
              <a:ahLst/>
              <a:cxnLst>
                <a:cxn ang="0">
                  <a:pos x="T0" y="T1"/>
                </a:cxn>
                <a:cxn ang="0">
                  <a:pos x="T2" y="T3"/>
                </a:cxn>
                <a:cxn ang="0">
                  <a:pos x="T4" y="T5"/>
                </a:cxn>
                <a:cxn ang="0">
                  <a:pos x="T6" y="T7"/>
                </a:cxn>
              </a:cxnLst>
              <a:rect l="0" t="0" r="r" b="b"/>
              <a:pathLst>
                <a:path w="2901" h="1314">
                  <a:moveTo>
                    <a:pt x="2901" y="0"/>
                  </a:moveTo>
                  <a:cubicBezTo>
                    <a:pt x="2729" y="43"/>
                    <a:pt x="2220" y="73"/>
                    <a:pt x="1867" y="261"/>
                  </a:cubicBezTo>
                  <a:cubicBezTo>
                    <a:pt x="1514" y="449"/>
                    <a:pt x="1094" y="954"/>
                    <a:pt x="783" y="1129"/>
                  </a:cubicBezTo>
                  <a:cubicBezTo>
                    <a:pt x="472" y="1304"/>
                    <a:pt x="163" y="1276"/>
                    <a:pt x="0" y="131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dirty="0"/>
            </a:p>
          </p:txBody>
        </p:sp>
        <p:sp>
          <p:nvSpPr>
            <p:cNvPr id="8" name="Freeform 13">
              <a:extLst>
                <a:ext uri="{FF2B5EF4-FFF2-40B4-BE49-F238E27FC236}">
                  <a16:creationId xmlns:a16="http://schemas.microsoft.com/office/drawing/2014/main" id="{70FE8F58-B66E-4B73-BFC9-4408F530C1FE}"/>
                </a:ext>
              </a:extLst>
            </p:cNvPr>
            <p:cNvSpPr>
              <a:spLocks/>
            </p:cNvSpPr>
            <p:nvPr/>
          </p:nvSpPr>
          <p:spPr bwMode="auto">
            <a:xfrm>
              <a:off x="5304687" y="5156695"/>
              <a:ext cx="679451" cy="625475"/>
            </a:xfrm>
            <a:custGeom>
              <a:avLst/>
              <a:gdLst>
                <a:gd name="T0" fmla="*/ 34 w 376"/>
                <a:gd name="T1" fmla="*/ 118 h 346"/>
                <a:gd name="T2" fmla="*/ 128 w 376"/>
                <a:gd name="T3" fmla="*/ 325 h 346"/>
                <a:gd name="T4" fmla="*/ 347 w 376"/>
                <a:gd name="T5" fmla="*/ 255 h 346"/>
                <a:gd name="T6" fmla="*/ 266 w 376"/>
                <a:gd name="T7" fmla="*/ 30 h 346"/>
                <a:gd name="T8" fmla="*/ 34 w 376"/>
                <a:gd name="T9" fmla="*/ 118 h 346"/>
              </a:gdLst>
              <a:ahLst/>
              <a:cxnLst>
                <a:cxn ang="0">
                  <a:pos x="T0" y="T1"/>
                </a:cxn>
                <a:cxn ang="0">
                  <a:pos x="T2" y="T3"/>
                </a:cxn>
                <a:cxn ang="0">
                  <a:pos x="T4" y="T5"/>
                </a:cxn>
                <a:cxn ang="0">
                  <a:pos x="T6" y="T7"/>
                </a:cxn>
                <a:cxn ang="0">
                  <a:pos x="T8" y="T9"/>
                </a:cxn>
              </a:cxnLst>
              <a:rect l="0" t="0" r="r" b="b"/>
              <a:pathLst>
                <a:path w="376" h="346">
                  <a:moveTo>
                    <a:pt x="34" y="118"/>
                  </a:moveTo>
                  <a:cubicBezTo>
                    <a:pt x="0" y="186"/>
                    <a:pt x="58" y="304"/>
                    <a:pt x="128" y="325"/>
                  </a:cubicBezTo>
                  <a:cubicBezTo>
                    <a:pt x="198" y="346"/>
                    <a:pt x="318" y="315"/>
                    <a:pt x="347" y="255"/>
                  </a:cubicBezTo>
                  <a:cubicBezTo>
                    <a:pt x="376" y="195"/>
                    <a:pt x="329" y="60"/>
                    <a:pt x="266" y="30"/>
                  </a:cubicBezTo>
                  <a:cubicBezTo>
                    <a:pt x="203" y="0"/>
                    <a:pt x="68" y="50"/>
                    <a:pt x="34" y="118"/>
                  </a:cubicBezTo>
                  <a:close/>
                </a:path>
              </a:pathLst>
            </a:custGeom>
            <a:solidFill>
              <a:srgbClr val="FFC000"/>
            </a:solidFill>
            <a:ln w="12700" cap="flat" cmpd="sng">
              <a:solidFill>
                <a:schemeClr val="tx1"/>
              </a:solidFill>
              <a:prstDash val="solid"/>
              <a:round/>
              <a:headEnd type="none" w="med" len="med"/>
              <a:tailEnd type="none" w="med" len="med"/>
            </a:ln>
            <a:effectLst/>
          </p:spPr>
          <p:txBody>
            <a:bodyPr/>
            <a:lstStyle/>
            <a:p>
              <a:endParaRPr lang="en-US" sz="2400" dirty="0"/>
            </a:p>
          </p:txBody>
        </p:sp>
        <p:sp>
          <p:nvSpPr>
            <p:cNvPr id="9" name="TextBox 8">
              <a:extLst>
                <a:ext uri="{FF2B5EF4-FFF2-40B4-BE49-F238E27FC236}">
                  <a16:creationId xmlns:a16="http://schemas.microsoft.com/office/drawing/2014/main" id="{90D5CDEA-7274-418B-8E7F-3A8F42348649}"/>
                </a:ext>
              </a:extLst>
            </p:cNvPr>
            <p:cNvSpPr txBox="1"/>
            <p:nvPr/>
          </p:nvSpPr>
          <p:spPr>
            <a:xfrm>
              <a:off x="7327192" y="4565003"/>
              <a:ext cx="1924181" cy="400110"/>
            </a:xfrm>
            <a:prstGeom prst="rect">
              <a:avLst/>
            </a:prstGeom>
            <a:noFill/>
          </p:spPr>
          <p:txBody>
            <a:bodyPr wrap="none" rtlCol="0">
              <a:spAutoFit/>
            </a:bodyPr>
            <a:lstStyle/>
            <a:p>
              <a:r>
                <a:rPr lang="en-US" sz="2000" dirty="0">
                  <a:solidFill>
                    <a:schemeClr val="accent1"/>
                  </a:solidFill>
                </a:rPr>
                <a:t>Fluid parcel path</a:t>
              </a:r>
            </a:p>
          </p:txBody>
        </p:sp>
        <p:cxnSp>
          <p:nvCxnSpPr>
            <p:cNvPr id="10" name="Straight Arrow Connector 9">
              <a:extLst>
                <a:ext uri="{FF2B5EF4-FFF2-40B4-BE49-F238E27FC236}">
                  <a16:creationId xmlns:a16="http://schemas.microsoft.com/office/drawing/2014/main" id="{A859BE52-183B-4EF1-BDBA-48C421E4AB67}"/>
                </a:ext>
              </a:extLst>
            </p:cNvPr>
            <p:cNvCxnSpPr>
              <a:cxnSpLocks/>
            </p:cNvCxnSpPr>
            <p:nvPr/>
          </p:nvCxnSpPr>
          <p:spPr>
            <a:xfrm flipV="1">
              <a:off x="5642448" y="4707433"/>
              <a:ext cx="731677" cy="749275"/>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FF80653B-1E34-4377-BB49-4770B5825CF6}"/>
                    </a:ext>
                  </a:extLst>
                </p:cNvPr>
                <p:cNvSpPr/>
                <p:nvPr/>
              </p:nvSpPr>
              <p:spPr>
                <a:xfrm>
                  <a:off x="5811448" y="4428394"/>
                  <a:ext cx="486993" cy="4682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chemeClr val="accent5"/>
                                </a:solidFill>
                                <a:latin typeface="Cambria Math" panose="02040503050406030204" pitchFamily="18" charset="0"/>
                              </a:rPr>
                            </m:ctrlPr>
                          </m:sSubPr>
                          <m:e>
                            <m:acc>
                              <m:accPr>
                                <m:chr m:val="⃗"/>
                                <m:ctrlPr>
                                  <a:rPr lang="en-US" sz="2000" i="1" smtClean="0">
                                    <a:solidFill>
                                      <a:schemeClr val="accent5"/>
                                    </a:solidFill>
                                    <a:latin typeface="Cambria Math" panose="02040503050406030204" pitchFamily="18" charset="0"/>
                                  </a:rPr>
                                </m:ctrlPr>
                              </m:accPr>
                              <m:e>
                                <m:r>
                                  <a:rPr lang="en-US" sz="2000">
                                    <a:solidFill>
                                      <a:schemeClr val="accent5"/>
                                    </a:solidFill>
                                    <a:latin typeface="Cambria Math" panose="02040503050406030204" pitchFamily="18" charset="0"/>
                                  </a:rPr>
                                  <m:t>𝑉</m:t>
                                </m:r>
                              </m:e>
                            </m:acc>
                          </m:e>
                          <m:sub>
                            <m:r>
                              <a:rPr lang="en-US" sz="2000">
                                <a:solidFill>
                                  <a:schemeClr val="accent5"/>
                                </a:solidFill>
                                <a:latin typeface="Cambria Math" panose="02040503050406030204" pitchFamily="18" charset="0"/>
                              </a:rPr>
                              <m:t>𝑝</m:t>
                            </m:r>
                          </m:sub>
                        </m:sSub>
                      </m:oMath>
                    </m:oMathPara>
                  </a14:m>
                  <a:endParaRPr lang="en-US" sz="2000" dirty="0">
                    <a:solidFill>
                      <a:schemeClr val="accent5"/>
                    </a:solidFill>
                  </a:endParaRPr>
                </a:p>
              </p:txBody>
            </p:sp>
          </mc:Choice>
          <mc:Fallback xmlns="">
            <p:sp>
              <p:nvSpPr>
                <p:cNvPr id="11" name="Rectangle 10">
                  <a:extLst>
                    <a:ext uri="{FF2B5EF4-FFF2-40B4-BE49-F238E27FC236}">
                      <a16:creationId xmlns:a16="http://schemas.microsoft.com/office/drawing/2014/main" id="{FF80653B-1E34-4377-BB49-4770B5825CF6}"/>
                    </a:ext>
                  </a:extLst>
                </p:cNvPr>
                <p:cNvSpPr>
                  <a:spLocks noRot="1" noChangeAspect="1" noMove="1" noResize="1" noEditPoints="1" noAdjustHandles="1" noChangeArrowheads="1" noChangeShapeType="1" noTextEdit="1"/>
                </p:cNvSpPr>
                <p:nvPr/>
              </p:nvSpPr>
              <p:spPr>
                <a:xfrm>
                  <a:off x="5811448" y="4428394"/>
                  <a:ext cx="486993" cy="468270"/>
                </a:xfrm>
                <a:prstGeom prst="rect">
                  <a:avLst/>
                </a:prstGeom>
                <a:blipFill>
                  <a:blip r:embed="rId4"/>
                  <a:stretch>
                    <a:fillRect b="-5195"/>
                  </a:stretch>
                </a:blipFill>
              </p:spPr>
              <p:txBody>
                <a:bodyPr/>
                <a:lstStyle/>
                <a:p>
                  <a:r>
                    <a:rPr lang="en-US">
                      <a:noFill/>
                    </a:rPr>
                    <a:t> </a:t>
                  </a:r>
                </a:p>
              </p:txBody>
            </p:sp>
          </mc:Fallback>
        </mc:AlternateContent>
      </p:grpSp>
    </p:spTree>
    <p:extLst>
      <p:ext uri="{BB962C8B-B14F-4D97-AF65-F5344CB8AC3E}">
        <p14:creationId xmlns:p14="http://schemas.microsoft.com/office/powerpoint/2010/main" val="985181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5460D7-B8D4-47D4-AF4C-713A8EEE306F}"/>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3" name="Title 2">
            <a:extLst>
              <a:ext uri="{FF2B5EF4-FFF2-40B4-BE49-F238E27FC236}">
                <a16:creationId xmlns:a16="http://schemas.microsoft.com/office/drawing/2014/main" id="{9409766C-807C-4623-A3BC-BAFB57D2751A}"/>
              </a:ext>
            </a:extLst>
          </p:cNvPr>
          <p:cNvSpPr>
            <a:spLocks noGrp="1"/>
          </p:cNvSpPr>
          <p:nvPr>
            <p:ph type="title"/>
          </p:nvPr>
        </p:nvSpPr>
        <p:spPr/>
        <p:txBody>
          <a:bodyPr/>
          <a:lstStyle/>
          <a:p>
            <a:r>
              <a:rPr lang="en-US" altLang="en-US" dirty="0"/>
              <a:t>Eulerian Description of Fluid Motion</a:t>
            </a:r>
            <a:endParaRPr lang="en-US"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9A96EFA-54F0-4BB8-B602-BE8FAA3FE10E}"/>
                  </a:ext>
                </a:extLst>
              </p:cNvPr>
              <p:cNvSpPr>
                <a:spLocks noGrp="1"/>
              </p:cNvSpPr>
              <p:nvPr>
                <p:ph type="body" sz="quarter" idx="13"/>
              </p:nvPr>
            </p:nvSpPr>
            <p:spPr>
              <a:xfrm>
                <a:off x="573879" y="1394618"/>
                <a:ext cx="10972799" cy="4572000"/>
              </a:xfrm>
            </p:spPr>
            <p:txBody>
              <a:bodyPr/>
              <a:lstStyle/>
              <a:p>
                <a:r>
                  <a:rPr lang="en-US" altLang="en-US" sz="2000" dirty="0"/>
                  <a:t>We can also consider how flow properties change </a:t>
                </a:r>
                <a:r>
                  <a:rPr lang="en-US" altLang="en-US" sz="2000" dirty="0">
                    <a:solidFill>
                      <a:schemeClr val="accent1"/>
                    </a:solidFill>
                  </a:rPr>
                  <a:t>at a fixed region in space</a:t>
                </a:r>
                <a:r>
                  <a:rPr lang="en-US" altLang="en-US" sz="2000" dirty="0"/>
                  <a:t>, </a:t>
                </a:r>
                <a14:m>
                  <m:oMath xmlns:m="http://schemas.openxmlformats.org/officeDocument/2006/math">
                    <m:r>
                      <a:rPr lang="en-US" altLang="en-US" sz="2000" i="1" dirty="0">
                        <a:latin typeface="Cambria Math" panose="02040503050406030204" pitchFamily="18" charset="0"/>
                      </a:rPr>
                      <m:t>(</m:t>
                    </m:r>
                    <m:r>
                      <a:rPr lang="en-US" altLang="en-US" sz="2000" i="1" dirty="0">
                        <a:latin typeface="Cambria Math" panose="02040503050406030204" pitchFamily="18" charset="0"/>
                      </a:rPr>
                      <m:t>𝑥</m:t>
                    </m:r>
                    <m:r>
                      <a:rPr lang="en-US" altLang="en-US" sz="2000" i="1" dirty="0">
                        <a:latin typeface="Cambria Math" panose="02040503050406030204" pitchFamily="18" charset="0"/>
                      </a:rPr>
                      <m:t>, </m:t>
                    </m:r>
                    <m:r>
                      <a:rPr lang="en-US" altLang="en-US" sz="2000" i="1" dirty="0">
                        <a:latin typeface="Cambria Math" panose="02040503050406030204" pitchFamily="18" charset="0"/>
                      </a:rPr>
                      <m:t>𝑦</m:t>
                    </m:r>
                    <m:r>
                      <a:rPr lang="en-US" altLang="en-US" sz="2000" i="1" dirty="0">
                        <a:latin typeface="Cambria Math" panose="02040503050406030204" pitchFamily="18" charset="0"/>
                      </a:rPr>
                      <m:t>, </m:t>
                    </m:r>
                    <m:r>
                      <a:rPr lang="en-US" altLang="en-US" sz="2000" i="1" dirty="0">
                        <a:latin typeface="Cambria Math" panose="02040503050406030204" pitchFamily="18" charset="0"/>
                      </a:rPr>
                      <m:t>𝑧</m:t>
                    </m:r>
                    <m:r>
                      <a:rPr lang="en-US" altLang="en-US" sz="2000" i="1" dirty="0">
                        <a:latin typeface="Cambria Math" panose="02040503050406030204" pitchFamily="18" charset="0"/>
                      </a:rPr>
                      <m:t>)</m:t>
                    </m:r>
                  </m:oMath>
                </a14:m>
                <a:r>
                  <a:rPr lang="en-US" altLang="en-US" sz="2000" dirty="0"/>
                  <a:t>, rather than following individual fluid particles. T</a:t>
                </a:r>
                <a:r>
                  <a:rPr lang="en-US" sz="2000" dirty="0"/>
                  <a:t>he velocity of a fluid at a point can be represented mathematically using a vector which is a function of space and time:</a:t>
                </a:r>
              </a:p>
              <a:p>
                <a:endParaRPr lang="en-US" sz="2000" dirty="0"/>
              </a:p>
              <a:p>
                <a:endParaRPr lang="en-US" sz="2000" dirty="0"/>
              </a:p>
              <a:p>
                <a:r>
                  <a:rPr lang="en-US" altLang="en-US" sz="2000" dirty="0"/>
                  <a:t>Physical laws can then be applied to the region (control volume). This is the </a:t>
                </a:r>
                <a:r>
                  <a:rPr lang="en-US" altLang="en-US" sz="2000" dirty="0">
                    <a:solidFill>
                      <a:schemeClr val="accent1"/>
                    </a:solidFill>
                  </a:rPr>
                  <a:t>Eulerian</a:t>
                </a:r>
                <a:r>
                  <a:rPr lang="en-US" altLang="en-US" sz="2000" dirty="0"/>
                  <a:t> description of fluid motion. </a:t>
                </a:r>
                <a:endParaRPr lang="en-US" sz="2000" dirty="0"/>
              </a:p>
              <a:p>
                <a:endParaRPr lang="en-US" dirty="0"/>
              </a:p>
            </p:txBody>
          </p:sp>
        </mc:Choice>
        <mc:Fallback xmlns="">
          <p:sp>
            <p:nvSpPr>
              <p:cNvPr id="4" name="Text Placeholder 3">
                <a:extLst>
                  <a:ext uri="{FF2B5EF4-FFF2-40B4-BE49-F238E27FC236}">
                    <a16:creationId xmlns:a16="http://schemas.microsoft.com/office/drawing/2014/main" id="{19A96EFA-54F0-4BB8-B602-BE8FAA3FE10E}"/>
                  </a:ext>
                </a:extLst>
              </p:cNvPr>
              <p:cNvSpPr>
                <a:spLocks noGrp="1" noRot="1" noChangeAspect="1" noMove="1" noResize="1" noEditPoints="1" noAdjustHandles="1" noChangeArrowheads="1" noChangeShapeType="1" noTextEdit="1"/>
              </p:cNvSpPr>
              <p:nvPr>
                <p:ph type="body" sz="quarter" idx="13"/>
              </p:nvPr>
            </p:nvSpPr>
            <p:spPr>
              <a:xfrm>
                <a:off x="573879" y="1394618"/>
                <a:ext cx="10972799" cy="4572000"/>
              </a:xfrm>
              <a:blipFill>
                <a:blip r:embed="rId3"/>
                <a:stretch>
                  <a:fillRect l="-500" t="-1467" r="-944"/>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801B094B-64BB-401A-A1D5-04ACFBAEC0AC}"/>
                  </a:ext>
                </a:extLst>
              </p:cNvPr>
              <p:cNvSpPr/>
              <p:nvPr/>
            </p:nvSpPr>
            <p:spPr>
              <a:xfrm>
                <a:off x="5055846" y="2350111"/>
                <a:ext cx="2080305" cy="508424"/>
              </a:xfrm>
              <a:prstGeom prst="rect">
                <a:avLst/>
              </a:prstGeom>
              <a:solidFill>
                <a:schemeClr val="accent2"/>
              </a:solid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acc>
                        <m:accPr>
                          <m:chr m:val="⃗"/>
                          <m:ctrlPr>
                            <a:rPr lang="en-US" sz="2000" i="1" smtClean="0">
                              <a:solidFill>
                                <a:schemeClr val="tx1"/>
                              </a:solidFill>
                              <a:latin typeface="Cambria Math" panose="02040503050406030204" pitchFamily="18" charset="0"/>
                            </a:rPr>
                          </m:ctrlPr>
                        </m:accPr>
                        <m:e>
                          <m:r>
                            <a:rPr lang="en-US" sz="2000" i="1">
                              <a:solidFill>
                                <a:schemeClr val="tx1"/>
                              </a:solidFill>
                              <a:latin typeface="Cambria Math" panose="02040503050406030204" pitchFamily="18" charset="0"/>
                            </a:rPr>
                            <m:t>𝑉</m:t>
                          </m:r>
                        </m:e>
                      </m:acc>
                      <m:r>
                        <a:rPr lang="en-US" sz="2000" i="1">
                          <a:solidFill>
                            <a:schemeClr val="tx1"/>
                          </a:solidFill>
                          <a:latin typeface="Cambria Math" panose="02040503050406030204" pitchFamily="18" charset="0"/>
                        </a:rPr>
                        <m:t>=</m:t>
                      </m:r>
                      <m:acc>
                        <m:accPr>
                          <m:chr m:val="⃗"/>
                          <m:ctrlPr>
                            <a:rPr lang="en-US" sz="2000" i="1">
                              <a:solidFill>
                                <a:schemeClr val="tx1"/>
                              </a:solidFill>
                              <a:latin typeface="Cambria Math" panose="02040503050406030204" pitchFamily="18" charset="0"/>
                            </a:rPr>
                          </m:ctrlPr>
                        </m:accPr>
                        <m:e>
                          <m:r>
                            <a:rPr lang="en-US" sz="2000" i="1">
                              <a:solidFill>
                                <a:schemeClr val="tx1"/>
                              </a:solidFill>
                              <a:latin typeface="Cambria Math" panose="02040503050406030204" pitchFamily="18" charset="0"/>
                            </a:rPr>
                            <m:t>𝑉</m:t>
                          </m:r>
                        </m:e>
                      </m:acc>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𝑥</m:t>
                      </m:r>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𝑦</m:t>
                      </m:r>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𝑧</m:t>
                      </m:r>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𝑡</m:t>
                      </m:r>
                      <m:r>
                        <a:rPr lang="en-US" sz="2000" i="1">
                          <a:solidFill>
                            <a:schemeClr val="tx1"/>
                          </a:solidFill>
                          <a:latin typeface="Cambria Math" panose="02040503050406030204" pitchFamily="18" charset="0"/>
                        </a:rPr>
                        <m:t>)</m:t>
                      </m:r>
                    </m:oMath>
                  </m:oMathPara>
                </a14:m>
                <a:endParaRPr lang="en-US" sz="2000" i="1" dirty="0">
                  <a:solidFill>
                    <a:schemeClr val="tx1"/>
                  </a:solidFill>
                  <a:latin typeface="Cambria Math" panose="02040503050406030204" pitchFamily="18" charset="0"/>
                </a:endParaRPr>
              </a:p>
            </p:txBody>
          </p:sp>
        </mc:Choice>
        <mc:Fallback xmlns="">
          <p:sp>
            <p:nvSpPr>
              <p:cNvPr id="5" name="Rectangle 4">
                <a:extLst>
                  <a:ext uri="{FF2B5EF4-FFF2-40B4-BE49-F238E27FC236}">
                    <a16:creationId xmlns:a16="http://schemas.microsoft.com/office/drawing/2014/main" id="{801B094B-64BB-401A-A1D5-04ACFBAEC0AC}"/>
                  </a:ext>
                </a:extLst>
              </p:cNvPr>
              <p:cNvSpPr>
                <a:spLocks noRot="1" noChangeAspect="1" noMove="1" noResize="1" noEditPoints="1" noAdjustHandles="1" noChangeArrowheads="1" noChangeShapeType="1" noTextEdit="1"/>
              </p:cNvSpPr>
              <p:nvPr/>
            </p:nvSpPr>
            <p:spPr>
              <a:xfrm>
                <a:off x="5055846" y="2350111"/>
                <a:ext cx="2080305" cy="508424"/>
              </a:xfrm>
              <a:prstGeom prst="rect">
                <a:avLst/>
              </a:prstGeom>
              <a:blipFill>
                <a:blip r:embed="rId4"/>
                <a:stretch>
                  <a:fillRect b="-7229"/>
                </a:stretch>
              </a:blipFill>
              <a:ln>
                <a:noFill/>
              </a:ln>
              <a:effectLst/>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0A084CB6-1DC3-4F29-8BCC-CAD99283BF1C}"/>
              </a:ext>
            </a:extLst>
          </p:cNvPr>
          <p:cNvGrpSpPr/>
          <p:nvPr/>
        </p:nvGrpSpPr>
        <p:grpSpPr>
          <a:xfrm>
            <a:off x="3969542" y="3907373"/>
            <a:ext cx="4300537" cy="2203125"/>
            <a:chOff x="3969542" y="3907373"/>
            <a:chExt cx="4300537" cy="2203125"/>
          </a:xfrm>
        </p:grpSpPr>
        <p:sp>
          <p:nvSpPr>
            <p:cNvPr id="6" name="Freeform 9">
              <a:extLst>
                <a:ext uri="{FF2B5EF4-FFF2-40B4-BE49-F238E27FC236}">
                  <a16:creationId xmlns:a16="http://schemas.microsoft.com/office/drawing/2014/main" id="{92E16745-CD75-4E16-BD5E-DC7DC4B26ABA}"/>
                </a:ext>
              </a:extLst>
            </p:cNvPr>
            <p:cNvSpPr>
              <a:spLocks/>
            </p:cNvSpPr>
            <p:nvPr/>
          </p:nvSpPr>
          <p:spPr bwMode="auto">
            <a:xfrm>
              <a:off x="3969542" y="3907373"/>
              <a:ext cx="4252912" cy="1276351"/>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dirty="0"/>
            </a:p>
          </p:txBody>
        </p:sp>
        <p:sp>
          <p:nvSpPr>
            <p:cNvPr id="7" name="Freeform 10">
              <a:extLst>
                <a:ext uri="{FF2B5EF4-FFF2-40B4-BE49-F238E27FC236}">
                  <a16:creationId xmlns:a16="http://schemas.microsoft.com/office/drawing/2014/main" id="{1E7A85F8-48F4-4DB6-B6F3-448DC4971AD2}"/>
                </a:ext>
              </a:extLst>
            </p:cNvPr>
            <p:cNvSpPr>
              <a:spLocks/>
            </p:cNvSpPr>
            <p:nvPr/>
          </p:nvSpPr>
          <p:spPr bwMode="auto">
            <a:xfrm>
              <a:off x="3979067" y="4116924"/>
              <a:ext cx="4252912" cy="1276351"/>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dirty="0"/>
            </a:p>
          </p:txBody>
        </p:sp>
        <p:sp>
          <p:nvSpPr>
            <p:cNvPr id="8" name="Freeform 11">
              <a:extLst>
                <a:ext uri="{FF2B5EF4-FFF2-40B4-BE49-F238E27FC236}">
                  <a16:creationId xmlns:a16="http://schemas.microsoft.com/office/drawing/2014/main" id="{CEC8E75D-976C-48F7-8AF5-007EF0CF96A0}"/>
                </a:ext>
              </a:extLst>
            </p:cNvPr>
            <p:cNvSpPr>
              <a:spLocks/>
            </p:cNvSpPr>
            <p:nvPr/>
          </p:nvSpPr>
          <p:spPr bwMode="auto">
            <a:xfrm>
              <a:off x="4017167" y="4383624"/>
              <a:ext cx="4252912" cy="1276351"/>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dirty="0"/>
            </a:p>
          </p:txBody>
        </p:sp>
        <p:sp>
          <p:nvSpPr>
            <p:cNvPr id="9" name="AutoShape 12">
              <a:extLst>
                <a:ext uri="{FF2B5EF4-FFF2-40B4-BE49-F238E27FC236}">
                  <a16:creationId xmlns:a16="http://schemas.microsoft.com/office/drawing/2014/main" id="{2BFA2149-477E-4F45-8D44-704F8426307F}"/>
                </a:ext>
              </a:extLst>
            </p:cNvPr>
            <p:cNvSpPr>
              <a:spLocks noChangeArrowheads="1"/>
            </p:cNvSpPr>
            <p:nvPr/>
          </p:nvSpPr>
          <p:spPr bwMode="auto">
            <a:xfrm flipH="1">
              <a:off x="5453061" y="4333377"/>
              <a:ext cx="1214437" cy="976313"/>
            </a:xfrm>
            <a:prstGeom prst="cube">
              <a:avLst>
                <a:gd name="adj" fmla="val 37236"/>
              </a:avLst>
            </a:prstGeom>
            <a:solidFill>
              <a:schemeClr val="accent6">
                <a:alpha val="38000"/>
              </a:schemeClr>
            </a:solidFill>
            <a:ln w="15875">
              <a:solidFill>
                <a:schemeClr val="tx1"/>
              </a:solidFill>
              <a:miter lim="800000"/>
              <a:headEnd/>
              <a:tailEnd/>
            </a:ln>
            <a:effectLst/>
          </p:spPr>
          <p:txBody>
            <a:bodyPr wrap="none" anchor="ctr"/>
            <a:lstStyle/>
            <a:p>
              <a:endParaRPr lang="en-US" sz="2400" dirty="0"/>
            </a:p>
          </p:txBody>
        </p:sp>
        <p:sp>
          <p:nvSpPr>
            <p:cNvPr id="10" name="Text Box 13">
              <a:extLst>
                <a:ext uri="{FF2B5EF4-FFF2-40B4-BE49-F238E27FC236}">
                  <a16:creationId xmlns:a16="http://schemas.microsoft.com/office/drawing/2014/main" id="{619734E3-4FB9-473F-95A5-60C7FFEB441B}"/>
                </a:ext>
              </a:extLst>
            </p:cNvPr>
            <p:cNvSpPr txBox="1">
              <a:spLocks noChangeArrowheads="1"/>
            </p:cNvSpPr>
            <p:nvPr/>
          </p:nvSpPr>
          <p:spPr bwMode="auto">
            <a:xfrm>
              <a:off x="5769876" y="5443521"/>
              <a:ext cx="946221" cy="66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b="1" dirty="0">
                  <a:solidFill>
                    <a:schemeClr val="accent3"/>
                  </a:solidFill>
                </a:rPr>
                <a:t>Control</a:t>
              </a:r>
            </a:p>
            <a:p>
              <a:pPr algn="ctr"/>
              <a:r>
                <a:rPr lang="en-US" altLang="en-US" b="1" dirty="0">
                  <a:solidFill>
                    <a:schemeClr val="accent3"/>
                  </a:solidFill>
                </a:rPr>
                <a:t>Volume</a:t>
              </a:r>
            </a:p>
          </p:txBody>
        </p:sp>
      </p:grpSp>
    </p:spTree>
    <p:extLst>
      <p:ext uri="{BB962C8B-B14F-4D97-AF65-F5344CB8AC3E}">
        <p14:creationId xmlns:p14="http://schemas.microsoft.com/office/powerpoint/2010/main" val="1823569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7B17774-FCD5-40B8-B4BC-B64F304EC399}"/>
              </a:ext>
            </a:extLst>
          </p:cNvPr>
          <p:cNvSpPr>
            <a:spLocks noGrp="1"/>
          </p:cNvSpPr>
          <p:nvPr>
            <p:ph type="sldNum" sz="quarter" idx="11"/>
          </p:nvPr>
        </p:nvSpPr>
        <p:spPr/>
        <p:txBody>
          <a:bodyPr/>
          <a:lstStyle/>
          <a:p>
            <a:fld id="{F0D23093-2AB0-F74C-B865-1A12A15B650E}" type="slidenum">
              <a:rPr lang="en-US" smtClean="0"/>
              <a:pPr/>
              <a:t>16</a:t>
            </a:fld>
            <a:endParaRPr lang="en-US" dirty="0"/>
          </a:p>
        </p:txBody>
      </p:sp>
      <p:sp>
        <p:nvSpPr>
          <p:cNvPr id="3" name="Title 2">
            <a:extLst>
              <a:ext uri="{FF2B5EF4-FFF2-40B4-BE49-F238E27FC236}">
                <a16:creationId xmlns:a16="http://schemas.microsoft.com/office/drawing/2014/main" id="{0E111359-AEE8-4B7C-AE59-DE06260EDD28}"/>
              </a:ext>
            </a:extLst>
          </p:cNvPr>
          <p:cNvSpPr>
            <a:spLocks noGrp="1"/>
          </p:cNvSpPr>
          <p:nvPr>
            <p:ph type="title"/>
          </p:nvPr>
        </p:nvSpPr>
        <p:spPr/>
        <p:txBody>
          <a:bodyPr/>
          <a:lstStyle/>
          <a:p>
            <a:r>
              <a:rPr lang="en-US" altLang="en-US" dirty="0"/>
              <a:t>Is one better than another?</a:t>
            </a:r>
            <a:endParaRPr lang="en-US" dirty="0"/>
          </a:p>
        </p:txBody>
      </p:sp>
      <p:sp>
        <p:nvSpPr>
          <p:cNvPr id="4" name="Text Placeholder 3">
            <a:extLst>
              <a:ext uri="{FF2B5EF4-FFF2-40B4-BE49-F238E27FC236}">
                <a16:creationId xmlns:a16="http://schemas.microsoft.com/office/drawing/2014/main" id="{FB0345AB-CF13-430B-B2CB-8DE2EA439715}"/>
              </a:ext>
            </a:extLst>
          </p:cNvPr>
          <p:cNvSpPr>
            <a:spLocks noGrp="1"/>
          </p:cNvSpPr>
          <p:nvPr>
            <p:ph type="body" sz="quarter" idx="13"/>
          </p:nvPr>
        </p:nvSpPr>
        <p:spPr>
          <a:xfrm>
            <a:off x="626806" y="914400"/>
            <a:ext cx="10972799" cy="4114800"/>
          </a:xfrm>
        </p:spPr>
        <p:txBody>
          <a:bodyPr vert="horz" lIns="91440" tIns="45720" rIns="91440" bIns="45720" rtlCol="0" anchor="t">
            <a:normAutofit/>
          </a:bodyPr>
          <a:lstStyle/>
          <a:p>
            <a:r>
              <a:rPr lang="en-US" sz="2000" dirty="0">
                <a:latin typeface="Calibri"/>
                <a:cs typeface="Calibri"/>
              </a:rPr>
              <a:t>The fundamental laws of fluid motion are easily formulated in the Lagrangian framework.</a:t>
            </a:r>
          </a:p>
          <a:p>
            <a:r>
              <a:rPr lang="en-US" sz="2000" dirty="0"/>
              <a:t>However, the solution of these equations for a specific flow is more easily carried out using the Eulerian framework, as it permits them to be expressed as a system of </a:t>
            </a:r>
            <a:r>
              <a:rPr lang="en-US" sz="2000" dirty="0">
                <a:solidFill>
                  <a:schemeClr val="accent1"/>
                </a:solidFill>
              </a:rPr>
              <a:t>differential equations</a:t>
            </a:r>
            <a:r>
              <a:rPr lang="en-US" sz="2000" dirty="0"/>
              <a:t>.</a:t>
            </a:r>
          </a:p>
          <a:p>
            <a:r>
              <a:rPr lang="en-US" sz="2000" dirty="0"/>
              <a:t>We will therefore develop the fundamental equations of fluid mechanics as follows:</a:t>
            </a:r>
          </a:p>
          <a:p>
            <a:pPr marL="572770" lvl="1" indent="-342900">
              <a:buClr>
                <a:schemeClr val="accent1"/>
              </a:buClr>
              <a:buFont typeface="Wingdings" panose="05000000000000000000" pitchFamily="2" charset="2"/>
              <a:buChar char="Ø"/>
            </a:pPr>
            <a:r>
              <a:rPr lang="en-US" dirty="0">
                <a:latin typeface="Calibri"/>
                <a:cs typeface="Calibri"/>
              </a:rPr>
              <a:t>Formulate the governing equations using the Lagrangian system</a:t>
            </a:r>
          </a:p>
          <a:p>
            <a:pPr marL="572770" lvl="1" indent="-342900">
              <a:buClr>
                <a:schemeClr val="accent1"/>
              </a:buClr>
              <a:buFont typeface="Wingdings" panose="05000000000000000000" pitchFamily="2" charset="2"/>
              <a:buChar char="Ø"/>
            </a:pPr>
            <a:r>
              <a:rPr lang="en-US" dirty="0">
                <a:latin typeface="Calibri"/>
                <a:cs typeface="Calibri"/>
              </a:rPr>
              <a:t>Transform the equations from the Lagrangian system to the Eulerian system using a fundamental principle called </a:t>
            </a:r>
            <a:r>
              <a:rPr lang="en-US" dirty="0">
                <a:solidFill>
                  <a:schemeClr val="accent1"/>
                </a:solidFill>
                <a:latin typeface="Calibri"/>
                <a:cs typeface="Calibri"/>
              </a:rPr>
              <a:t>Reynolds Transport Theorem</a:t>
            </a:r>
            <a:r>
              <a:rPr lang="en-US" dirty="0">
                <a:latin typeface="Calibri"/>
                <a:cs typeface="Calibri"/>
              </a:rPr>
              <a:t>.</a:t>
            </a:r>
          </a:p>
          <a:p>
            <a:pPr marL="572770" lvl="1" indent="-342900">
              <a:buClr>
                <a:schemeClr val="accent1"/>
              </a:buClr>
              <a:buFont typeface="Wingdings" panose="05000000000000000000" pitchFamily="2" charset="2"/>
              <a:buChar char="Ø"/>
            </a:pPr>
            <a:r>
              <a:rPr lang="en-US" dirty="0"/>
              <a:t>The resulting differential equations can then be solved for specific flow fields of interest, given suitable initial/boundary conditions.</a:t>
            </a:r>
          </a:p>
          <a:p>
            <a:endParaRPr lang="en-US" sz="2000" dirty="0"/>
          </a:p>
        </p:txBody>
      </p:sp>
      <p:sp>
        <p:nvSpPr>
          <p:cNvPr id="5" name="TextBox 4">
            <a:extLst>
              <a:ext uri="{FF2B5EF4-FFF2-40B4-BE49-F238E27FC236}">
                <a16:creationId xmlns:a16="http://schemas.microsoft.com/office/drawing/2014/main" id="{A7286C7D-AA90-427A-8526-BF40F9B47882}"/>
              </a:ext>
            </a:extLst>
          </p:cNvPr>
          <p:cNvSpPr txBox="1"/>
          <p:nvPr/>
        </p:nvSpPr>
        <p:spPr>
          <a:xfrm>
            <a:off x="1785045" y="4477533"/>
            <a:ext cx="8656320" cy="707886"/>
          </a:xfrm>
          <a:prstGeom prst="rect">
            <a:avLst/>
          </a:prstGeom>
          <a:solidFill>
            <a:schemeClr val="accent1"/>
          </a:solidFill>
        </p:spPr>
        <p:txBody>
          <a:bodyPr wrap="square" rtlCol="0">
            <a:spAutoFit/>
          </a:bodyPr>
          <a:lstStyle/>
          <a:p>
            <a:pPr algn="ctr"/>
            <a:r>
              <a:rPr lang="en-US" sz="2000" b="1" i="1" dirty="0">
                <a:cs typeface="Segoe UI Semibold" panose="020B0702040204020203" pitchFamily="34" charset="0"/>
              </a:rPr>
              <a:t>Our goal is to develop a mathematical model for fluid flow in each region of space and to apply this model to practical problems.</a:t>
            </a:r>
          </a:p>
        </p:txBody>
      </p:sp>
    </p:spTree>
    <p:extLst>
      <p:ext uri="{BB962C8B-B14F-4D97-AF65-F5344CB8AC3E}">
        <p14:creationId xmlns:p14="http://schemas.microsoft.com/office/powerpoint/2010/main" val="1641779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E1724E-2EE2-497A-8437-9D7D31320BA0}"/>
              </a:ext>
            </a:extLst>
          </p:cNvPr>
          <p:cNvSpPr>
            <a:spLocks noGrp="1"/>
          </p:cNvSpPr>
          <p:nvPr>
            <p:ph type="sldNum" sz="quarter" idx="11"/>
          </p:nvPr>
        </p:nvSpPr>
        <p:spPr/>
        <p:txBody>
          <a:bodyPr/>
          <a:lstStyle/>
          <a:p>
            <a:fld id="{F0D23093-2AB0-F74C-B865-1A12A15B650E}" type="slidenum">
              <a:rPr lang="en-US" smtClean="0"/>
              <a:pPr/>
              <a:t>17</a:t>
            </a:fld>
            <a:endParaRPr lang="en-US" dirty="0"/>
          </a:p>
        </p:txBody>
      </p:sp>
      <p:sp>
        <p:nvSpPr>
          <p:cNvPr id="3" name="Title 2">
            <a:extLst>
              <a:ext uri="{FF2B5EF4-FFF2-40B4-BE49-F238E27FC236}">
                <a16:creationId xmlns:a16="http://schemas.microsoft.com/office/drawing/2014/main" id="{4BA02FC8-2EB6-42FD-AFAD-C20FACC33820}"/>
              </a:ext>
            </a:extLst>
          </p:cNvPr>
          <p:cNvSpPr>
            <a:spLocks noGrp="1"/>
          </p:cNvSpPr>
          <p:nvPr>
            <p:ph type="title"/>
          </p:nvPr>
        </p:nvSpPr>
        <p:spPr/>
        <p:txBody>
          <a:bodyPr vert="horz" lIns="91440" tIns="45720" rIns="91440" bIns="45720" rtlCol="0" anchor="t">
            <a:noAutofit/>
          </a:bodyPr>
          <a:lstStyle/>
          <a:p>
            <a:r>
              <a:rPr lang="en-US" dirty="0"/>
              <a:t>Summary</a:t>
            </a:r>
          </a:p>
        </p:txBody>
      </p:sp>
      <p:sp>
        <p:nvSpPr>
          <p:cNvPr id="4" name="Text Placeholder 3">
            <a:extLst>
              <a:ext uri="{FF2B5EF4-FFF2-40B4-BE49-F238E27FC236}">
                <a16:creationId xmlns:a16="http://schemas.microsoft.com/office/drawing/2014/main" id="{616082EB-D15B-44B3-A137-8D80CA4BAC9E}"/>
              </a:ext>
            </a:extLst>
          </p:cNvPr>
          <p:cNvSpPr>
            <a:spLocks noGrp="1"/>
          </p:cNvSpPr>
          <p:nvPr>
            <p:ph type="body" sz="quarter" idx="13"/>
          </p:nvPr>
        </p:nvSpPr>
        <p:spPr>
          <a:xfrm>
            <a:off x="609600" y="994418"/>
            <a:ext cx="10972799" cy="4572000"/>
          </a:xfrm>
        </p:spPr>
        <p:txBody>
          <a:bodyPr vert="horz" lIns="91440" tIns="45720" rIns="91440" bIns="45720" rtlCol="0" anchor="t">
            <a:normAutofit/>
          </a:bodyPr>
          <a:lstStyle/>
          <a:p>
            <a:r>
              <a:rPr lang="en-US" sz="2000" dirty="0">
                <a:latin typeface="Calibri"/>
                <a:cs typeface="Calibri"/>
              </a:rPr>
              <a:t>In this lesson we introduced the concept of fluid kinematics, described the fluid velocity field and explained general representation of fluid motion.</a:t>
            </a:r>
          </a:p>
          <a:p>
            <a:r>
              <a:rPr lang="en-US" sz="2000" dirty="0"/>
              <a:t>Four basic components of fluid element motion (translation, rotation, angular and volumetric deformations) and their mathematical description (vorticity, strain rate tensor) were discussed.</a:t>
            </a:r>
          </a:p>
          <a:p>
            <a:r>
              <a:rPr lang="en-US" sz="2000" dirty="0">
                <a:latin typeface="Calibri"/>
                <a:cs typeface="Calibri"/>
              </a:rPr>
              <a:t>Streamlines, pathlines, and streaklines were outlined as methodologies to represent and visualize the velocity field.</a:t>
            </a:r>
          </a:p>
          <a:p>
            <a:r>
              <a:rPr lang="en-US" sz="2000" dirty="0">
                <a:latin typeface="Calibri"/>
                <a:cs typeface="Calibri"/>
              </a:rPr>
              <a:t>The Lagrangian framework, which follows a fluid parcel, and the Eulerian framework, which monitors a fixed region in space, were introduced.</a:t>
            </a:r>
          </a:p>
          <a:p>
            <a:r>
              <a:rPr lang="en-US" sz="2000" dirty="0">
                <a:latin typeface="Calibri"/>
                <a:cs typeface="Calibri"/>
              </a:rPr>
              <a:t>The Lagrangian framework can be used to formulate the governing equations, while the Eulerian approach can be used to obtain solutions for flow fields.</a:t>
            </a:r>
          </a:p>
          <a:p>
            <a:endParaRPr lang="en-US" dirty="0"/>
          </a:p>
        </p:txBody>
      </p:sp>
    </p:spTree>
    <p:extLst>
      <p:ext uri="{BB962C8B-B14F-4D97-AF65-F5344CB8AC3E}">
        <p14:creationId xmlns:p14="http://schemas.microsoft.com/office/powerpoint/2010/main" val="18095518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0D51BD-B81A-32CC-62D7-8EF2B9E5A8D5}"/>
              </a:ext>
            </a:extLst>
          </p:cNvPr>
          <p:cNvSpPr>
            <a:spLocks noGrp="1"/>
          </p:cNvSpPr>
          <p:nvPr>
            <p:ph type="sldNum" sz="quarter" idx="10"/>
          </p:nvPr>
        </p:nvSpPr>
        <p:spPr/>
        <p:txBody>
          <a:bodyPr/>
          <a:lstStyle/>
          <a:p>
            <a:fld id="{F0D23093-2AB0-F74C-B865-1A12A15B650E}" type="slidenum">
              <a:rPr lang="en-US" smtClean="0"/>
              <a:pPr/>
              <a:t>18</a:t>
            </a:fld>
            <a:endParaRPr lang="en-US" dirty="0"/>
          </a:p>
        </p:txBody>
      </p:sp>
    </p:spTree>
    <p:extLst>
      <p:ext uri="{BB962C8B-B14F-4D97-AF65-F5344CB8AC3E}">
        <p14:creationId xmlns:p14="http://schemas.microsoft.com/office/powerpoint/2010/main" val="1453627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0DE628-F90C-41D2-8198-863B79E374BF}"/>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3" name="Title 2">
            <a:extLst>
              <a:ext uri="{FF2B5EF4-FFF2-40B4-BE49-F238E27FC236}">
                <a16:creationId xmlns:a16="http://schemas.microsoft.com/office/drawing/2014/main" id="{CB343A7E-0520-4332-BEE7-12FED9E5CA4E}"/>
              </a:ext>
            </a:extLst>
          </p:cNvPr>
          <p:cNvSpPr>
            <a:spLocks noGrp="1"/>
          </p:cNvSpPr>
          <p:nvPr>
            <p:ph type="title"/>
          </p:nvPr>
        </p:nvSpPr>
        <p:spPr/>
        <p:txBody>
          <a:bodyPr/>
          <a:lstStyle/>
          <a:p>
            <a:r>
              <a:rPr lang="en-US" dirty="0"/>
              <a:t>Mathematical Description of Fluid Motion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91843AB-5D9F-4735-94CA-E6738A553905}"/>
                  </a:ext>
                </a:extLst>
              </p:cNvPr>
              <p:cNvSpPr>
                <a:spLocks noGrp="1"/>
              </p:cNvSpPr>
              <p:nvPr>
                <p:ph type="body" sz="quarter" idx="13"/>
              </p:nvPr>
            </p:nvSpPr>
            <p:spPr>
              <a:xfrm>
                <a:off x="546100" y="994418"/>
                <a:ext cx="10972799" cy="2053582"/>
              </a:xfrm>
            </p:spPr>
            <p:txBody>
              <a:bodyPr>
                <a:normAutofit/>
              </a:bodyPr>
              <a:lstStyle/>
              <a:p>
                <a:r>
                  <a:rPr lang="en-US" sz="2000" dirty="0">
                    <a:latin typeface="+mn-lt"/>
                  </a:rPr>
                  <a:t>Using the notion of a continuum, we can develop </a:t>
                </a:r>
                <a:r>
                  <a:rPr lang="en-US" sz="2000" dirty="0">
                    <a:solidFill>
                      <a:schemeClr val="accent1"/>
                    </a:solidFill>
                    <a:latin typeface="+mn-lt"/>
                  </a:rPr>
                  <a:t>mathematical models of fluid motion</a:t>
                </a:r>
                <a:r>
                  <a:rPr lang="en-US" sz="2000" dirty="0">
                    <a:latin typeface="+mn-lt"/>
                  </a:rPr>
                  <a:t>, where the goal is to know the state of the fluid (e. g., velocity, pressure, density, temperature, etc.) at any given point in space and time.</a:t>
                </a:r>
              </a:p>
              <a:p>
                <a:r>
                  <a:rPr lang="en-US" sz="2000" dirty="0">
                    <a:latin typeface="+mn-lt"/>
                  </a:rPr>
                  <a:t>We can thus mathematically describe any fluid property </a:t>
                </a:r>
                <a14:m>
                  <m:oMath xmlns:m="http://schemas.openxmlformats.org/officeDocument/2006/math">
                    <m:r>
                      <a:rPr lang="en-US" sz="2000" i="1">
                        <a:latin typeface="Cambria Math" panose="02040503050406030204" pitchFamily="18" charset="0"/>
                      </a:rPr>
                      <m:t>𝑓</m:t>
                    </m:r>
                  </m:oMath>
                </a14:m>
                <a:r>
                  <a:rPr lang="en-US" sz="2000" dirty="0">
                    <a:latin typeface="+mn-lt"/>
                  </a:rPr>
                  <a:t> with respect to a spatial coordinate system, such as the Cartesian coordinates </a:t>
                </a:r>
                <a14:m>
                  <m:oMath xmlns:m="http://schemas.openxmlformats.org/officeDocument/2006/math">
                    <m:d>
                      <m:dPr>
                        <m:ctrlPr>
                          <a:rPr lang="en-US" sz="2000" i="1">
                            <a:latin typeface="Cambria Math" panose="02040503050406030204" pitchFamily="18" charset="0"/>
                          </a:rPr>
                        </m:ctrlPr>
                      </m:dPr>
                      <m:e>
                        <m:r>
                          <a:rPr lang="en-US" sz="2000" i="1">
                            <a:latin typeface="Cambria Math" panose="02040503050406030204" pitchFamily="18" charset="0"/>
                          </a:rPr>
                          <m:t>𝑥</m:t>
                        </m:r>
                        <m:r>
                          <a:rPr lang="en-US" sz="2000" i="1">
                            <a:latin typeface="Cambria Math" panose="02040503050406030204" pitchFamily="18" charset="0"/>
                          </a:rPr>
                          <m:t>,</m:t>
                        </m:r>
                        <m:r>
                          <a:rPr lang="en-US" sz="2000" i="1">
                            <a:latin typeface="Cambria Math" panose="02040503050406030204" pitchFamily="18" charset="0"/>
                          </a:rPr>
                          <m:t>𝑦</m:t>
                        </m:r>
                        <m:r>
                          <a:rPr lang="en-US" sz="2000" i="1">
                            <a:latin typeface="Cambria Math" panose="02040503050406030204" pitchFamily="18" charset="0"/>
                          </a:rPr>
                          <m:t>,</m:t>
                        </m:r>
                        <m:r>
                          <a:rPr lang="en-US" sz="2000" i="1">
                            <a:latin typeface="Cambria Math" panose="02040503050406030204" pitchFamily="18" charset="0"/>
                          </a:rPr>
                          <m:t>𝑧</m:t>
                        </m:r>
                      </m:e>
                    </m:d>
                  </m:oMath>
                </a14:m>
                <a:r>
                  <a:rPr lang="en-US" sz="2000" dirty="0">
                    <a:latin typeface="+mn-lt"/>
                  </a:rPr>
                  <a:t>, and at a given time </a:t>
                </a:r>
                <a14:m>
                  <m:oMath xmlns:m="http://schemas.openxmlformats.org/officeDocument/2006/math">
                    <m:r>
                      <a:rPr lang="en-US" sz="2000" i="1">
                        <a:latin typeface="Cambria Math" panose="02040503050406030204" pitchFamily="18" charset="0"/>
                      </a:rPr>
                      <m:t>𝑡</m:t>
                    </m:r>
                  </m:oMath>
                </a14:m>
                <a:r>
                  <a:rPr lang="en-US" sz="2000" dirty="0">
                    <a:latin typeface="+mn-lt"/>
                  </a:rPr>
                  <a:t>.</a:t>
                </a:r>
              </a:p>
              <a:p>
                <a:endParaRPr lang="en-US" sz="2000" dirty="0">
                  <a:latin typeface="+mn-lt"/>
                </a:endParaRPr>
              </a:p>
            </p:txBody>
          </p:sp>
        </mc:Choice>
        <mc:Fallback xmlns="">
          <p:sp>
            <p:nvSpPr>
              <p:cNvPr id="4" name="Text Placeholder 3">
                <a:extLst>
                  <a:ext uri="{FF2B5EF4-FFF2-40B4-BE49-F238E27FC236}">
                    <a16:creationId xmlns:a16="http://schemas.microsoft.com/office/drawing/2014/main" id="{991843AB-5D9F-4735-94CA-E6738A553905}"/>
                  </a:ext>
                </a:extLst>
              </p:cNvPr>
              <p:cNvSpPr>
                <a:spLocks noGrp="1" noRot="1" noChangeAspect="1" noMove="1" noResize="1" noEditPoints="1" noAdjustHandles="1" noChangeArrowheads="1" noChangeShapeType="1" noTextEdit="1"/>
              </p:cNvSpPr>
              <p:nvPr>
                <p:ph type="body" sz="quarter" idx="13"/>
              </p:nvPr>
            </p:nvSpPr>
            <p:spPr>
              <a:xfrm>
                <a:off x="546100" y="994418"/>
                <a:ext cx="10972799" cy="2053582"/>
              </a:xfrm>
              <a:blipFill>
                <a:blip r:embed="rId3"/>
                <a:stretch>
                  <a:fillRect l="-500" t="-2967" r="-556"/>
                </a:stretch>
              </a:blipFill>
            </p:spPr>
            <p:txBody>
              <a:bodyPr/>
              <a:lstStyle/>
              <a:p>
                <a:r>
                  <a:rPr lang="en-IN">
                    <a:noFill/>
                  </a:rPr>
                  <a:t> </a:t>
                </a:r>
              </a:p>
            </p:txBody>
          </p:sp>
        </mc:Fallback>
      </mc:AlternateContent>
      <p:grpSp>
        <p:nvGrpSpPr>
          <p:cNvPr id="5" name="Group 4">
            <a:extLst>
              <a:ext uri="{FF2B5EF4-FFF2-40B4-BE49-F238E27FC236}">
                <a16:creationId xmlns:a16="http://schemas.microsoft.com/office/drawing/2014/main" id="{586D6E06-6329-455C-A2FD-9FE9D517201F}"/>
              </a:ext>
            </a:extLst>
          </p:cNvPr>
          <p:cNvGrpSpPr/>
          <p:nvPr/>
        </p:nvGrpSpPr>
        <p:grpSpPr>
          <a:xfrm>
            <a:off x="1447800" y="3077868"/>
            <a:ext cx="3310062" cy="2822779"/>
            <a:chOff x="1414338" y="3120821"/>
            <a:chExt cx="3732202" cy="3499898"/>
          </a:xfrm>
          <a:effectLst/>
        </p:grpSpPr>
        <p:pic>
          <p:nvPicPr>
            <p:cNvPr id="6" name="Picture 5" descr="A picture containing water, bird, game, light&#10;&#10;Description automatically generated">
              <a:extLst>
                <a:ext uri="{FF2B5EF4-FFF2-40B4-BE49-F238E27FC236}">
                  <a16:creationId xmlns:a16="http://schemas.microsoft.com/office/drawing/2014/main" id="{15811E69-FC2E-48D9-BE55-24F56EFCADD3}"/>
                </a:ext>
              </a:extLst>
            </p:cNvPr>
            <p:cNvPicPr>
              <a:picLocks noChangeAspect="1"/>
            </p:cNvPicPr>
            <p:nvPr/>
          </p:nvPicPr>
          <p:blipFill rotWithShape="1">
            <a:blip r:embed="rId4"/>
            <a:srcRect l="19185" t="34721" r="58420" b="32518"/>
            <a:stretch/>
          </p:blipFill>
          <p:spPr>
            <a:xfrm>
              <a:off x="1414338" y="3120821"/>
              <a:ext cx="3732202" cy="3499898"/>
            </a:xfrm>
            <a:prstGeom prst="rect">
              <a:avLst/>
            </a:prstGeom>
            <a:ln>
              <a:noFill/>
            </a:ln>
            <a:effectLst/>
          </p:spPr>
        </p:pic>
        <p:cxnSp>
          <p:nvCxnSpPr>
            <p:cNvPr id="7" name="Straight Arrow Connector 6">
              <a:extLst>
                <a:ext uri="{FF2B5EF4-FFF2-40B4-BE49-F238E27FC236}">
                  <a16:creationId xmlns:a16="http://schemas.microsoft.com/office/drawing/2014/main" id="{9FFF34D4-2605-4D9D-A387-6D3131240EB6}"/>
                </a:ext>
              </a:extLst>
            </p:cNvPr>
            <p:cNvCxnSpPr/>
            <p:nvPr/>
          </p:nvCxnSpPr>
          <p:spPr>
            <a:xfrm flipV="1">
              <a:off x="2813137" y="3562543"/>
              <a:ext cx="0" cy="120202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3C7B4E0F-3C72-4E73-9F11-239BE86D6DD2}"/>
                </a:ext>
              </a:extLst>
            </p:cNvPr>
            <p:cNvCxnSpPr/>
            <p:nvPr/>
          </p:nvCxnSpPr>
          <p:spPr>
            <a:xfrm>
              <a:off x="2813138" y="4764570"/>
              <a:ext cx="1398205"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E144998-8B92-4BCA-B7DA-D13283F60023}"/>
                </a:ext>
              </a:extLst>
            </p:cNvPr>
            <p:cNvCxnSpPr>
              <a:cxnSpLocks/>
            </p:cNvCxnSpPr>
            <p:nvPr/>
          </p:nvCxnSpPr>
          <p:spPr>
            <a:xfrm flipH="1">
              <a:off x="2182758" y="4764571"/>
              <a:ext cx="630380" cy="37345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8A4B5749-035E-44FB-B824-98065DFB2AFA}"/>
                </a:ext>
              </a:extLst>
            </p:cNvPr>
            <p:cNvSpPr/>
            <p:nvPr/>
          </p:nvSpPr>
          <p:spPr>
            <a:xfrm>
              <a:off x="3729809" y="4031520"/>
              <a:ext cx="60959" cy="609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B799EFE1-79A0-42F0-9314-85F9EC9D54C1}"/>
                    </a:ext>
                  </a:extLst>
                </p:cNvPr>
                <p:cNvSpPr/>
                <p:nvPr/>
              </p:nvSpPr>
              <p:spPr>
                <a:xfrm>
                  <a:off x="3160106" y="3504940"/>
                  <a:ext cx="1850376" cy="463390"/>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a:noAutofit/>
                </a:bodyPr>
                <a:lstStyle/>
                <a:p>
                  <a:pPr/>
                  <a14:m>
                    <m:oMathPara xmlns:m="http://schemas.openxmlformats.org/officeDocument/2006/math">
                      <m:oMathParaPr>
                        <m:jc m:val="centerGroup"/>
                      </m:oMathParaPr>
                      <m:oMath xmlns:m="http://schemas.openxmlformats.org/officeDocument/2006/math">
                        <m:r>
                          <a:rPr lang="en-US" sz="1600" i="1" smtClean="0">
                            <a:solidFill>
                              <a:schemeClr val="accent5"/>
                            </a:solidFill>
                            <a:latin typeface="Cambria Math" panose="02040503050406030204" pitchFamily="18" charset="0"/>
                          </a:rPr>
                          <m:t>𝑓</m:t>
                        </m:r>
                        <m:r>
                          <a:rPr lang="en-US" sz="1600" i="1" smtClean="0">
                            <a:solidFill>
                              <a:schemeClr val="accent5"/>
                            </a:solidFill>
                            <a:latin typeface="Cambria Math" panose="02040503050406030204" pitchFamily="18" charset="0"/>
                          </a:rPr>
                          <m:t>=</m:t>
                        </m:r>
                        <m:r>
                          <a:rPr lang="en-US" sz="1600" i="1" smtClean="0">
                            <a:solidFill>
                              <a:schemeClr val="accent5"/>
                            </a:solidFill>
                            <a:latin typeface="Cambria Math" panose="02040503050406030204" pitchFamily="18" charset="0"/>
                          </a:rPr>
                          <m:t>𝑓</m:t>
                        </m:r>
                        <m:r>
                          <a:rPr lang="en-US" sz="1600" i="1" smtClean="0">
                            <a:solidFill>
                              <a:schemeClr val="accent5"/>
                            </a:solidFill>
                            <a:latin typeface="Cambria Math" panose="02040503050406030204" pitchFamily="18" charset="0"/>
                          </a:rPr>
                          <m:t>(</m:t>
                        </m:r>
                        <m:r>
                          <a:rPr lang="en-US" sz="1600" i="1" smtClean="0">
                            <a:solidFill>
                              <a:schemeClr val="accent5"/>
                            </a:solidFill>
                            <a:latin typeface="Cambria Math" panose="02040503050406030204" pitchFamily="18" charset="0"/>
                          </a:rPr>
                          <m:t>𝑥</m:t>
                        </m:r>
                        <m:r>
                          <a:rPr lang="en-US" sz="1600" i="1" smtClean="0">
                            <a:solidFill>
                              <a:schemeClr val="accent5"/>
                            </a:solidFill>
                            <a:latin typeface="Cambria Math" panose="02040503050406030204" pitchFamily="18" charset="0"/>
                          </a:rPr>
                          <m:t>,</m:t>
                        </m:r>
                        <m:r>
                          <a:rPr lang="en-US" sz="1600" i="1" smtClean="0">
                            <a:solidFill>
                              <a:schemeClr val="accent5"/>
                            </a:solidFill>
                            <a:latin typeface="Cambria Math" panose="02040503050406030204" pitchFamily="18" charset="0"/>
                          </a:rPr>
                          <m:t>𝑦</m:t>
                        </m:r>
                        <m:r>
                          <a:rPr lang="en-US" sz="1600" i="1" smtClean="0">
                            <a:solidFill>
                              <a:schemeClr val="accent5"/>
                            </a:solidFill>
                            <a:latin typeface="Cambria Math" panose="02040503050406030204" pitchFamily="18" charset="0"/>
                          </a:rPr>
                          <m:t>,</m:t>
                        </m:r>
                        <m:r>
                          <a:rPr lang="en-US" sz="1600" i="1" smtClean="0">
                            <a:solidFill>
                              <a:schemeClr val="accent5"/>
                            </a:solidFill>
                            <a:latin typeface="Cambria Math" panose="02040503050406030204" pitchFamily="18" charset="0"/>
                          </a:rPr>
                          <m:t>𝑧</m:t>
                        </m:r>
                        <m:r>
                          <a:rPr lang="en-US" sz="1600" i="1" smtClean="0">
                            <a:solidFill>
                              <a:schemeClr val="accent5"/>
                            </a:solidFill>
                            <a:latin typeface="Cambria Math" panose="02040503050406030204" pitchFamily="18" charset="0"/>
                          </a:rPr>
                          <m:t>,</m:t>
                        </m:r>
                        <m:r>
                          <a:rPr lang="en-US" sz="1600" i="1" smtClean="0">
                            <a:solidFill>
                              <a:schemeClr val="accent5"/>
                            </a:solidFill>
                            <a:latin typeface="Cambria Math" panose="02040503050406030204" pitchFamily="18" charset="0"/>
                          </a:rPr>
                          <m:t>𝑡</m:t>
                        </m:r>
                        <m:r>
                          <a:rPr lang="en-US" sz="1600" i="1" smtClean="0">
                            <a:solidFill>
                              <a:schemeClr val="accent5"/>
                            </a:solidFill>
                            <a:latin typeface="Cambria Math" panose="02040503050406030204" pitchFamily="18" charset="0"/>
                          </a:rPr>
                          <m:t>)</m:t>
                        </m:r>
                      </m:oMath>
                    </m:oMathPara>
                  </a14:m>
                  <a:endParaRPr lang="en-US" sz="1600" i="1" dirty="0">
                    <a:solidFill>
                      <a:schemeClr val="accent5"/>
                    </a:solidFill>
                    <a:latin typeface="Cambria Math" panose="02040503050406030204" pitchFamily="18" charset="0"/>
                  </a:endParaRPr>
                </a:p>
              </p:txBody>
            </p:sp>
          </mc:Choice>
          <mc:Fallback xmlns="">
            <p:sp>
              <p:nvSpPr>
                <p:cNvPr id="11" name="Rectangle 10">
                  <a:extLst>
                    <a:ext uri="{FF2B5EF4-FFF2-40B4-BE49-F238E27FC236}">
                      <a16:creationId xmlns:a16="http://schemas.microsoft.com/office/drawing/2014/main" id="{B799EFE1-79A0-42F0-9314-85F9EC9D54C1}"/>
                    </a:ext>
                  </a:extLst>
                </p:cNvPr>
                <p:cNvSpPr>
                  <a:spLocks noRot="1" noChangeAspect="1" noMove="1" noResize="1" noEditPoints="1" noAdjustHandles="1" noChangeArrowheads="1" noChangeShapeType="1" noTextEdit="1"/>
                </p:cNvSpPr>
                <p:nvPr/>
              </p:nvSpPr>
              <p:spPr>
                <a:xfrm>
                  <a:off x="3160106" y="3504940"/>
                  <a:ext cx="1850376" cy="463390"/>
                </a:xfrm>
                <a:prstGeom prst="rect">
                  <a:avLst/>
                </a:prstGeom>
                <a:blipFill>
                  <a:blip r:embed="rId5"/>
                  <a:stretch>
                    <a:fillRect/>
                  </a:stretch>
                </a:blipFill>
                <a:ln>
                  <a:noFill/>
                </a:ln>
                <a:effectLst>
                  <a:outerShdw blurRad="63500" sx="102000" sy="102000" algn="ctr" rotWithShape="0">
                    <a:prstClr val="black">
                      <a:alpha val="40000"/>
                    </a:prstClr>
                  </a:outerShdw>
                </a:effectLst>
              </p:spPr>
              <p:txBody>
                <a:bodyPr/>
                <a:lstStyle/>
                <a:p>
                  <a:r>
                    <a:rPr lang="en-US">
                      <a:noFill/>
                    </a:rPr>
                    <a:t> </a:t>
                  </a:r>
                </a:p>
              </p:txBody>
            </p:sp>
          </mc:Fallback>
        </mc:AlternateContent>
        <p:sp>
          <p:nvSpPr>
            <p:cNvPr id="12" name="TextBox 11">
              <a:extLst>
                <a:ext uri="{FF2B5EF4-FFF2-40B4-BE49-F238E27FC236}">
                  <a16:creationId xmlns:a16="http://schemas.microsoft.com/office/drawing/2014/main" id="{7894A797-502F-4FEC-A6E0-2755701213DE}"/>
                </a:ext>
              </a:extLst>
            </p:cNvPr>
            <p:cNvSpPr txBox="1"/>
            <p:nvPr/>
          </p:nvSpPr>
          <p:spPr>
            <a:xfrm>
              <a:off x="3821036" y="4764570"/>
              <a:ext cx="317605" cy="379656"/>
            </a:xfrm>
            <a:prstGeom prst="rect">
              <a:avLst/>
            </a:prstGeom>
            <a:noFill/>
          </p:spPr>
          <p:txBody>
            <a:bodyPr wrap="square" rtlCol="0">
              <a:spAutoFit/>
            </a:bodyPr>
            <a:lstStyle/>
            <a:p>
              <a:r>
                <a:rPr lang="en-US" sz="1867" dirty="0">
                  <a:latin typeface="Cambria Math" panose="02040503050406030204" pitchFamily="18" charset="0"/>
                  <a:ea typeface="Cambria Math" panose="02040503050406030204" pitchFamily="18" charset="0"/>
                </a:rPr>
                <a:t>x</a:t>
              </a:r>
            </a:p>
          </p:txBody>
        </p:sp>
        <p:sp>
          <p:nvSpPr>
            <p:cNvPr id="13" name="TextBox 12">
              <a:extLst>
                <a:ext uri="{FF2B5EF4-FFF2-40B4-BE49-F238E27FC236}">
                  <a16:creationId xmlns:a16="http://schemas.microsoft.com/office/drawing/2014/main" id="{4782C1F8-5D6A-4B27-B6E0-D5D772ADDEBB}"/>
                </a:ext>
              </a:extLst>
            </p:cNvPr>
            <p:cNvSpPr txBox="1"/>
            <p:nvPr/>
          </p:nvSpPr>
          <p:spPr>
            <a:xfrm>
              <a:off x="1865152" y="5047946"/>
              <a:ext cx="317605" cy="379656"/>
            </a:xfrm>
            <a:prstGeom prst="rect">
              <a:avLst/>
            </a:prstGeom>
            <a:noFill/>
          </p:spPr>
          <p:txBody>
            <a:bodyPr wrap="square" rtlCol="0">
              <a:spAutoFit/>
            </a:bodyPr>
            <a:lstStyle/>
            <a:p>
              <a:r>
                <a:rPr lang="en-US" sz="1867" dirty="0">
                  <a:latin typeface="Cambria Math" panose="02040503050406030204" pitchFamily="18" charset="0"/>
                  <a:ea typeface="Cambria Math" panose="02040503050406030204" pitchFamily="18" charset="0"/>
                </a:rPr>
                <a:t>z</a:t>
              </a:r>
            </a:p>
          </p:txBody>
        </p:sp>
        <p:sp>
          <p:nvSpPr>
            <p:cNvPr id="14" name="TextBox 13">
              <a:extLst>
                <a:ext uri="{FF2B5EF4-FFF2-40B4-BE49-F238E27FC236}">
                  <a16:creationId xmlns:a16="http://schemas.microsoft.com/office/drawing/2014/main" id="{A62CFF8F-44E3-4C2A-96C1-57A426C4BF93}"/>
                </a:ext>
              </a:extLst>
            </p:cNvPr>
            <p:cNvSpPr txBox="1"/>
            <p:nvPr/>
          </p:nvSpPr>
          <p:spPr>
            <a:xfrm>
              <a:off x="2417876" y="3299754"/>
              <a:ext cx="317605" cy="379656"/>
            </a:xfrm>
            <a:prstGeom prst="rect">
              <a:avLst/>
            </a:prstGeom>
            <a:noFill/>
          </p:spPr>
          <p:txBody>
            <a:bodyPr wrap="square" rtlCol="0">
              <a:spAutoFit/>
            </a:bodyPr>
            <a:lstStyle/>
            <a:p>
              <a:r>
                <a:rPr lang="en-US" sz="1867" dirty="0">
                  <a:latin typeface="Cambria Math" panose="02040503050406030204" pitchFamily="18" charset="0"/>
                  <a:ea typeface="Cambria Math" panose="02040503050406030204" pitchFamily="18" charset="0"/>
                </a:rPr>
                <a:t>y</a:t>
              </a:r>
            </a:p>
          </p:txBody>
        </p:sp>
      </p:grpSp>
      <p:sp>
        <p:nvSpPr>
          <p:cNvPr id="15" name="TextBox 14">
            <a:extLst>
              <a:ext uri="{FF2B5EF4-FFF2-40B4-BE49-F238E27FC236}">
                <a16:creationId xmlns:a16="http://schemas.microsoft.com/office/drawing/2014/main" id="{90AC4C56-7CB8-4BDC-B2EF-FC2E61D972B2}"/>
              </a:ext>
            </a:extLst>
          </p:cNvPr>
          <p:cNvSpPr txBox="1"/>
          <p:nvPr/>
        </p:nvSpPr>
        <p:spPr>
          <a:xfrm>
            <a:off x="5562600" y="4013389"/>
            <a:ext cx="5411174" cy="1200329"/>
          </a:xfrm>
          <a:prstGeom prst="rect">
            <a:avLst/>
          </a:prstGeom>
          <a:solidFill>
            <a:schemeClr val="accent1"/>
          </a:solidFill>
          <a:ln>
            <a:noFill/>
          </a:ln>
        </p:spPr>
        <p:txBody>
          <a:bodyPr wrap="square" rtlCol="0">
            <a:spAutoFit/>
          </a:bodyPr>
          <a:lstStyle/>
          <a:p>
            <a:r>
              <a:rPr lang="en-US" i="1" dirty="0"/>
              <a:t>The goal of mathematical fluid dynamics is to solve models of fluid motion to determine, for all times, the state of the fluid at every point in space within a given region of interest.</a:t>
            </a:r>
          </a:p>
        </p:txBody>
      </p:sp>
    </p:spTree>
    <p:extLst>
      <p:ext uri="{BB962C8B-B14F-4D97-AF65-F5344CB8AC3E}">
        <p14:creationId xmlns:p14="http://schemas.microsoft.com/office/powerpoint/2010/main" val="1966741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BE40EE-5C30-47E7-BC61-27A8BDFE3A80}"/>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3" name="Title 2">
            <a:extLst>
              <a:ext uri="{FF2B5EF4-FFF2-40B4-BE49-F238E27FC236}">
                <a16:creationId xmlns:a16="http://schemas.microsoft.com/office/drawing/2014/main" id="{B7982090-CFCF-4377-A168-CB94DE86F571}"/>
              </a:ext>
            </a:extLst>
          </p:cNvPr>
          <p:cNvSpPr>
            <a:spLocks noGrp="1"/>
          </p:cNvSpPr>
          <p:nvPr>
            <p:ph type="title"/>
          </p:nvPr>
        </p:nvSpPr>
        <p:spPr/>
        <p:txBody>
          <a:bodyPr/>
          <a:lstStyle/>
          <a:p>
            <a:r>
              <a:rPr lang="en-US" dirty="0"/>
              <a:t>What is Fluid Kinematics?</a:t>
            </a:r>
          </a:p>
        </p:txBody>
      </p:sp>
      <p:sp>
        <p:nvSpPr>
          <p:cNvPr id="4" name="Text Placeholder 3">
            <a:extLst>
              <a:ext uri="{FF2B5EF4-FFF2-40B4-BE49-F238E27FC236}">
                <a16:creationId xmlns:a16="http://schemas.microsoft.com/office/drawing/2014/main" id="{E5F580D1-3634-4F6D-A303-8ACFD2E3AA93}"/>
              </a:ext>
            </a:extLst>
          </p:cNvPr>
          <p:cNvSpPr>
            <a:spLocks noGrp="1"/>
          </p:cNvSpPr>
          <p:nvPr>
            <p:ph type="body" sz="quarter" idx="13"/>
          </p:nvPr>
        </p:nvSpPr>
        <p:spPr/>
        <p:txBody>
          <a:bodyPr/>
          <a:lstStyle/>
          <a:p>
            <a:r>
              <a:rPr lang="en-US" sz="2000" dirty="0"/>
              <a:t>Before we start developing the governing equations of fluid flow, it is helpful to talk about ways of describing fluid motion. This topic is often referred to as </a:t>
            </a:r>
            <a:r>
              <a:rPr lang="en-US" sz="2000" b="1" dirty="0">
                <a:solidFill>
                  <a:schemeClr val="accent1"/>
                </a:solidFill>
              </a:rPr>
              <a:t>fluid kinematics</a:t>
            </a:r>
            <a:r>
              <a:rPr lang="en-US" sz="2000" dirty="0"/>
              <a:t>.</a:t>
            </a:r>
          </a:p>
          <a:p>
            <a:endParaRPr lang="en-US" sz="2000" dirty="0"/>
          </a:p>
          <a:p>
            <a:r>
              <a:rPr lang="en-US" sz="2000" dirty="0"/>
              <a:t>Fluid kinematics focuses on fluid motion itself and examines quantities like positions, velocities and accelerations. It does not consider forces acting on the fluid which make it flow, or conservation laws that the fluid must obey. These belong to the realm of </a:t>
            </a:r>
            <a:r>
              <a:rPr lang="en-US" sz="2000" b="1" dirty="0">
                <a:solidFill>
                  <a:schemeClr val="accent1"/>
                </a:solidFill>
              </a:rPr>
              <a:t>fluid dynamics</a:t>
            </a:r>
            <a:r>
              <a:rPr lang="en-US" sz="2000" dirty="0"/>
              <a:t>.</a:t>
            </a:r>
          </a:p>
          <a:p>
            <a:endParaRPr lang="en-US" sz="2000" dirty="0"/>
          </a:p>
          <a:p>
            <a:r>
              <a:rPr lang="en-US" sz="2000" dirty="0"/>
              <a:t>In this lesson, we will introduce common concepts, definitions and terminology of fluid kinematics.</a:t>
            </a:r>
          </a:p>
          <a:p>
            <a:endParaRPr lang="en-US" dirty="0"/>
          </a:p>
        </p:txBody>
      </p:sp>
    </p:spTree>
    <p:extLst>
      <p:ext uri="{BB962C8B-B14F-4D97-AF65-F5344CB8AC3E}">
        <p14:creationId xmlns:p14="http://schemas.microsoft.com/office/powerpoint/2010/main" val="1842937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11">
            <a:extLst>
              <a:ext uri="{FF2B5EF4-FFF2-40B4-BE49-F238E27FC236}">
                <a16:creationId xmlns:a16="http://schemas.microsoft.com/office/drawing/2014/main" id="{00C3B7F9-C2C5-4D35-8977-5FE614F3F7A2}"/>
              </a:ext>
            </a:extLst>
          </p:cNvPr>
          <p:cNvSpPr>
            <a:spLocks/>
          </p:cNvSpPr>
          <p:nvPr/>
        </p:nvSpPr>
        <p:spPr bwMode="auto">
          <a:xfrm>
            <a:off x="8284230" y="1812577"/>
            <a:ext cx="2736447" cy="850825"/>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67" dirty="0"/>
          </a:p>
        </p:txBody>
      </p:sp>
      <p:grpSp>
        <p:nvGrpSpPr>
          <p:cNvPr id="42" name="Group 41">
            <a:extLst>
              <a:ext uri="{FF2B5EF4-FFF2-40B4-BE49-F238E27FC236}">
                <a16:creationId xmlns:a16="http://schemas.microsoft.com/office/drawing/2014/main" id="{553DCE87-1E70-4DE9-B296-107FEC360111}"/>
              </a:ext>
            </a:extLst>
          </p:cNvPr>
          <p:cNvGrpSpPr/>
          <p:nvPr/>
        </p:nvGrpSpPr>
        <p:grpSpPr>
          <a:xfrm>
            <a:off x="8284230" y="2019098"/>
            <a:ext cx="2982787" cy="2120888"/>
            <a:chOff x="8328537" y="2622918"/>
            <a:chExt cx="2982787" cy="2120888"/>
          </a:xfrm>
        </p:grpSpPr>
        <p:sp>
          <p:nvSpPr>
            <p:cNvPr id="28" name="Freeform 11">
              <a:extLst>
                <a:ext uri="{FF2B5EF4-FFF2-40B4-BE49-F238E27FC236}">
                  <a16:creationId xmlns:a16="http://schemas.microsoft.com/office/drawing/2014/main" id="{E71C5AAC-5249-468B-B04F-3B393DC2205B}"/>
                </a:ext>
              </a:extLst>
            </p:cNvPr>
            <p:cNvSpPr>
              <a:spLocks/>
            </p:cNvSpPr>
            <p:nvPr/>
          </p:nvSpPr>
          <p:spPr bwMode="auto">
            <a:xfrm>
              <a:off x="8328537" y="2622918"/>
              <a:ext cx="2736447" cy="850825"/>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67" dirty="0"/>
            </a:p>
          </p:txBody>
        </p:sp>
        <p:sp>
          <p:nvSpPr>
            <p:cNvPr id="29" name="Freeform 9">
              <a:extLst>
                <a:ext uri="{FF2B5EF4-FFF2-40B4-BE49-F238E27FC236}">
                  <a16:creationId xmlns:a16="http://schemas.microsoft.com/office/drawing/2014/main" id="{E035C18A-6BB3-45D8-9E68-06AE044170C5}"/>
                </a:ext>
              </a:extLst>
            </p:cNvPr>
            <p:cNvSpPr>
              <a:spLocks/>
            </p:cNvSpPr>
            <p:nvPr/>
          </p:nvSpPr>
          <p:spPr bwMode="auto">
            <a:xfrm>
              <a:off x="8450550" y="3018634"/>
              <a:ext cx="2736447" cy="850825"/>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67" dirty="0"/>
            </a:p>
          </p:txBody>
        </p:sp>
        <p:sp>
          <p:nvSpPr>
            <p:cNvPr id="30" name="Freeform 10">
              <a:extLst>
                <a:ext uri="{FF2B5EF4-FFF2-40B4-BE49-F238E27FC236}">
                  <a16:creationId xmlns:a16="http://schemas.microsoft.com/office/drawing/2014/main" id="{4D9A1C97-BD6F-45C8-BEF4-63DEBA68A6DE}"/>
                </a:ext>
              </a:extLst>
            </p:cNvPr>
            <p:cNvSpPr>
              <a:spLocks/>
            </p:cNvSpPr>
            <p:nvPr/>
          </p:nvSpPr>
          <p:spPr bwMode="auto">
            <a:xfrm>
              <a:off x="8500828" y="3190863"/>
              <a:ext cx="2736447" cy="850825"/>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67" dirty="0"/>
            </a:p>
          </p:txBody>
        </p:sp>
        <p:sp>
          <p:nvSpPr>
            <p:cNvPr id="31" name="Freeform 11">
              <a:extLst>
                <a:ext uri="{FF2B5EF4-FFF2-40B4-BE49-F238E27FC236}">
                  <a16:creationId xmlns:a16="http://schemas.microsoft.com/office/drawing/2014/main" id="{EAEC4096-BB20-4315-B31E-8D32C5D2EB3A}"/>
                </a:ext>
              </a:extLst>
            </p:cNvPr>
            <p:cNvSpPr>
              <a:spLocks/>
            </p:cNvSpPr>
            <p:nvPr/>
          </p:nvSpPr>
          <p:spPr bwMode="auto">
            <a:xfrm>
              <a:off x="8541706" y="3356663"/>
              <a:ext cx="2736447" cy="850825"/>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67" dirty="0"/>
            </a:p>
          </p:txBody>
        </p:sp>
        <p:sp>
          <p:nvSpPr>
            <p:cNvPr id="32" name="Freeform 11">
              <a:extLst>
                <a:ext uri="{FF2B5EF4-FFF2-40B4-BE49-F238E27FC236}">
                  <a16:creationId xmlns:a16="http://schemas.microsoft.com/office/drawing/2014/main" id="{0189EF2A-D3D0-46E1-B7A5-3CB57F4D41AC}"/>
                </a:ext>
              </a:extLst>
            </p:cNvPr>
            <p:cNvSpPr>
              <a:spLocks/>
            </p:cNvSpPr>
            <p:nvPr/>
          </p:nvSpPr>
          <p:spPr bwMode="auto">
            <a:xfrm>
              <a:off x="8574877" y="3568374"/>
              <a:ext cx="2736447" cy="850825"/>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67" dirty="0"/>
            </a:p>
          </p:txBody>
        </p:sp>
        <p:sp>
          <p:nvSpPr>
            <p:cNvPr id="33" name="Freeform 11">
              <a:extLst>
                <a:ext uri="{FF2B5EF4-FFF2-40B4-BE49-F238E27FC236}">
                  <a16:creationId xmlns:a16="http://schemas.microsoft.com/office/drawing/2014/main" id="{D91C7DE8-513E-4F6B-B191-18952A7A9ACF}"/>
                </a:ext>
              </a:extLst>
            </p:cNvPr>
            <p:cNvSpPr>
              <a:spLocks/>
            </p:cNvSpPr>
            <p:nvPr/>
          </p:nvSpPr>
          <p:spPr bwMode="auto">
            <a:xfrm>
              <a:off x="8574877" y="3781418"/>
              <a:ext cx="2736447" cy="850825"/>
            </a:xfrm>
            <a:custGeom>
              <a:avLst/>
              <a:gdLst>
                <a:gd name="T0" fmla="*/ 2679 w 2679"/>
                <a:gd name="T1" fmla="*/ 0 h 804"/>
                <a:gd name="T2" fmla="*/ 1893 w 2679"/>
                <a:gd name="T3" fmla="*/ 407 h 804"/>
                <a:gd name="T4" fmla="*/ 705 w 2679"/>
                <a:gd name="T5" fmla="*/ 485 h 804"/>
                <a:gd name="T6" fmla="*/ 0 w 2679"/>
                <a:gd name="T7" fmla="*/ 804 h 804"/>
              </a:gdLst>
              <a:ahLst/>
              <a:cxnLst>
                <a:cxn ang="0">
                  <a:pos x="T0" y="T1"/>
                </a:cxn>
                <a:cxn ang="0">
                  <a:pos x="T2" y="T3"/>
                </a:cxn>
                <a:cxn ang="0">
                  <a:pos x="T4" y="T5"/>
                </a:cxn>
                <a:cxn ang="0">
                  <a:pos x="T6" y="T7"/>
                </a:cxn>
              </a:cxnLst>
              <a:rect l="0" t="0" r="r" b="b"/>
              <a:pathLst>
                <a:path w="2679" h="804">
                  <a:moveTo>
                    <a:pt x="2679" y="0"/>
                  </a:moveTo>
                  <a:cubicBezTo>
                    <a:pt x="2548" y="68"/>
                    <a:pt x="2222" y="326"/>
                    <a:pt x="1893" y="407"/>
                  </a:cubicBezTo>
                  <a:cubicBezTo>
                    <a:pt x="1564" y="488"/>
                    <a:pt x="1020" y="419"/>
                    <a:pt x="705" y="485"/>
                  </a:cubicBezTo>
                  <a:cubicBezTo>
                    <a:pt x="390" y="551"/>
                    <a:pt x="147" y="738"/>
                    <a:pt x="0" y="804"/>
                  </a:cubicBezTo>
                </a:path>
              </a:pathLst>
            </a:custGeom>
            <a:noFill/>
            <a:ln w="19050" cap="flat" cmpd="sng">
              <a:solidFill>
                <a:schemeClr val="tx2"/>
              </a:solidFill>
              <a:prstDash val="dash"/>
              <a:round/>
              <a:headEnd type="triangle" w="med" len="lg"/>
              <a:tailEnd type="none" w="med" len="lg"/>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67" dirty="0"/>
            </a:p>
          </p:txBody>
        </p:sp>
        <p:cxnSp>
          <p:nvCxnSpPr>
            <p:cNvPr id="35" name="Straight Arrow Connector 34">
              <a:extLst>
                <a:ext uri="{FF2B5EF4-FFF2-40B4-BE49-F238E27FC236}">
                  <a16:creationId xmlns:a16="http://schemas.microsoft.com/office/drawing/2014/main" id="{C6872952-F524-4768-AEB7-BBCA6810EA70}"/>
                </a:ext>
              </a:extLst>
            </p:cNvPr>
            <p:cNvCxnSpPr>
              <a:cxnSpLocks/>
            </p:cNvCxnSpPr>
            <p:nvPr/>
          </p:nvCxnSpPr>
          <p:spPr>
            <a:xfrm>
              <a:off x="9869051" y="3661157"/>
              <a:ext cx="532285" cy="4025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8543E30A-2061-4AF1-8BE2-4DF09DE2CC2D}"/>
                </a:ext>
              </a:extLst>
            </p:cNvPr>
            <p:cNvCxnSpPr>
              <a:cxnSpLocks/>
            </p:cNvCxnSpPr>
            <p:nvPr/>
          </p:nvCxnSpPr>
          <p:spPr>
            <a:xfrm>
              <a:off x="9907706" y="3836876"/>
              <a:ext cx="532285" cy="4025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4FC3AFA7-F916-402C-8D9D-08ECF3DC1441}"/>
                </a:ext>
              </a:extLst>
            </p:cNvPr>
            <p:cNvCxnSpPr>
              <a:cxnSpLocks/>
            </p:cNvCxnSpPr>
            <p:nvPr/>
          </p:nvCxnSpPr>
          <p:spPr>
            <a:xfrm>
              <a:off x="9838047" y="3494401"/>
              <a:ext cx="532285" cy="4025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BBA152B-8DDE-49E6-BDC0-E0194AC614DE}"/>
                </a:ext>
              </a:extLst>
            </p:cNvPr>
            <p:cNvCxnSpPr>
              <a:cxnSpLocks/>
            </p:cNvCxnSpPr>
            <p:nvPr/>
          </p:nvCxnSpPr>
          <p:spPr>
            <a:xfrm rot="19874380">
              <a:off x="8887487" y="3484937"/>
              <a:ext cx="532285" cy="4025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19EFEDB4-293E-4702-A056-C023FE8374C2}"/>
                </a:ext>
              </a:extLst>
            </p:cNvPr>
            <p:cNvCxnSpPr>
              <a:cxnSpLocks/>
            </p:cNvCxnSpPr>
            <p:nvPr/>
          </p:nvCxnSpPr>
          <p:spPr>
            <a:xfrm rot="19874380">
              <a:off x="8899881" y="3679788"/>
              <a:ext cx="532285" cy="4025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3725E19-857B-474E-9F14-0A33B913E479}"/>
                </a:ext>
              </a:extLst>
            </p:cNvPr>
            <p:cNvCxnSpPr>
              <a:cxnSpLocks/>
            </p:cNvCxnSpPr>
            <p:nvPr/>
          </p:nvCxnSpPr>
          <p:spPr>
            <a:xfrm rot="19874380">
              <a:off x="8901938" y="3863207"/>
              <a:ext cx="532285" cy="4025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13ABCA6B-6B88-45E4-8A7E-4CFB5EF455FF}"/>
                </a:ext>
              </a:extLst>
            </p:cNvPr>
            <p:cNvSpPr txBox="1"/>
            <p:nvPr/>
          </p:nvSpPr>
          <p:spPr>
            <a:xfrm>
              <a:off x="9213642" y="4374474"/>
              <a:ext cx="1126783" cy="369332"/>
            </a:xfrm>
            <a:prstGeom prst="rect">
              <a:avLst/>
            </a:prstGeom>
            <a:noFill/>
          </p:spPr>
          <p:txBody>
            <a:bodyPr wrap="none" rtlCol="0">
              <a:spAutoFit/>
            </a:bodyPr>
            <a:lstStyle/>
            <a:p>
              <a:r>
                <a:rPr lang="en-US" b="1" dirty="0">
                  <a:solidFill>
                    <a:schemeClr val="accent3"/>
                  </a:solidFill>
                  <a:cs typeface="Segoe UI Semibold" panose="020B0702040204020203" pitchFamily="34" charset="0"/>
                </a:rPr>
                <a:t>Fluid flow</a:t>
              </a:r>
            </a:p>
          </p:txBody>
        </p:sp>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38800C66-9AB2-45B8-A539-92A8C4CD431F}"/>
                    </a:ext>
                  </a:extLst>
                </p:cNvPr>
                <p:cNvSpPr/>
                <p:nvPr/>
              </p:nvSpPr>
              <p:spPr>
                <a:xfrm>
                  <a:off x="9193977" y="2931908"/>
                  <a:ext cx="1355884" cy="414537"/>
                </a:xfrm>
                <a:prstGeom prst="rect">
                  <a:avLst/>
                </a:prstGeom>
                <a:solidFill>
                  <a:schemeClr val="bg2"/>
                </a:solidFill>
                <a:ln>
                  <a:solidFill>
                    <a:srgbClr val="1995AD"/>
                  </a:solidFill>
                </a:ln>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sz="1867" i="1" smtClean="0">
                                <a:solidFill>
                                  <a:schemeClr val="accent5"/>
                                </a:solidFill>
                                <a:latin typeface="Cambria Math" panose="02040503050406030204" pitchFamily="18" charset="0"/>
                              </a:rPr>
                            </m:ctrlPr>
                          </m:accPr>
                          <m:e>
                            <m:r>
                              <a:rPr lang="en-US" sz="1867" i="1">
                                <a:solidFill>
                                  <a:schemeClr val="accent5"/>
                                </a:solidFill>
                                <a:latin typeface="Cambria Math" panose="02040503050406030204" pitchFamily="18" charset="0"/>
                              </a:rPr>
                              <m:t>𝑉</m:t>
                            </m:r>
                          </m:e>
                        </m:acc>
                        <m:r>
                          <a:rPr lang="en-US" sz="1867" i="1">
                            <a:solidFill>
                              <a:schemeClr val="accent5"/>
                            </a:solidFill>
                            <a:latin typeface="Cambria Math" panose="02040503050406030204" pitchFamily="18" charset="0"/>
                          </a:rPr>
                          <m:t>(</m:t>
                        </m:r>
                        <m:r>
                          <a:rPr lang="en-US" sz="1867" i="1">
                            <a:solidFill>
                              <a:schemeClr val="accent5"/>
                            </a:solidFill>
                            <a:latin typeface="Cambria Math" panose="02040503050406030204" pitchFamily="18" charset="0"/>
                          </a:rPr>
                          <m:t>𝑥</m:t>
                        </m:r>
                        <m:r>
                          <a:rPr lang="en-US" sz="1867" i="1">
                            <a:solidFill>
                              <a:schemeClr val="accent5"/>
                            </a:solidFill>
                            <a:latin typeface="Cambria Math" panose="02040503050406030204" pitchFamily="18" charset="0"/>
                          </a:rPr>
                          <m:t>,</m:t>
                        </m:r>
                        <m:r>
                          <a:rPr lang="en-US" sz="1867" i="1">
                            <a:solidFill>
                              <a:schemeClr val="accent5"/>
                            </a:solidFill>
                            <a:latin typeface="Cambria Math" panose="02040503050406030204" pitchFamily="18" charset="0"/>
                          </a:rPr>
                          <m:t>𝑦</m:t>
                        </m:r>
                        <m:r>
                          <a:rPr lang="en-US" sz="1867" i="1">
                            <a:solidFill>
                              <a:schemeClr val="accent5"/>
                            </a:solidFill>
                            <a:latin typeface="Cambria Math" panose="02040503050406030204" pitchFamily="18" charset="0"/>
                          </a:rPr>
                          <m:t>,</m:t>
                        </m:r>
                        <m:r>
                          <a:rPr lang="en-US" sz="1867" i="1">
                            <a:solidFill>
                              <a:schemeClr val="accent5"/>
                            </a:solidFill>
                            <a:latin typeface="Cambria Math" panose="02040503050406030204" pitchFamily="18" charset="0"/>
                          </a:rPr>
                          <m:t>𝑧</m:t>
                        </m:r>
                        <m:r>
                          <a:rPr lang="en-US" sz="1867" i="1">
                            <a:solidFill>
                              <a:schemeClr val="accent5"/>
                            </a:solidFill>
                            <a:latin typeface="Cambria Math" panose="02040503050406030204" pitchFamily="18" charset="0"/>
                          </a:rPr>
                          <m:t>,</m:t>
                        </m:r>
                        <m:r>
                          <a:rPr lang="en-US" sz="1867" i="1">
                            <a:solidFill>
                              <a:schemeClr val="accent5"/>
                            </a:solidFill>
                            <a:latin typeface="Cambria Math" panose="02040503050406030204" pitchFamily="18" charset="0"/>
                          </a:rPr>
                          <m:t>𝑡</m:t>
                        </m:r>
                        <m:r>
                          <a:rPr lang="en-US" sz="1867" i="1">
                            <a:solidFill>
                              <a:schemeClr val="accent5"/>
                            </a:solidFill>
                            <a:latin typeface="Cambria Math" panose="02040503050406030204" pitchFamily="18" charset="0"/>
                          </a:rPr>
                          <m:t>)</m:t>
                        </m:r>
                      </m:oMath>
                    </m:oMathPara>
                  </a14:m>
                  <a:endParaRPr lang="en-US" sz="1867" dirty="0">
                    <a:solidFill>
                      <a:schemeClr val="accent5"/>
                    </a:solidFill>
                  </a:endParaRPr>
                </a:p>
              </p:txBody>
            </p:sp>
          </mc:Choice>
          <mc:Fallback xmlns="">
            <p:sp>
              <p:nvSpPr>
                <p:cNvPr id="34" name="Rectangle 33">
                  <a:extLst>
                    <a:ext uri="{FF2B5EF4-FFF2-40B4-BE49-F238E27FC236}">
                      <a16:creationId xmlns:a16="http://schemas.microsoft.com/office/drawing/2014/main" id="{38800C66-9AB2-45B8-A539-92A8C4CD431F}"/>
                    </a:ext>
                  </a:extLst>
                </p:cNvPr>
                <p:cNvSpPr>
                  <a:spLocks noRot="1" noChangeAspect="1" noMove="1" noResize="1" noEditPoints="1" noAdjustHandles="1" noChangeArrowheads="1" noChangeShapeType="1" noTextEdit="1"/>
                </p:cNvSpPr>
                <p:nvPr/>
              </p:nvSpPr>
              <p:spPr>
                <a:xfrm>
                  <a:off x="9193977" y="2931908"/>
                  <a:ext cx="1355884" cy="414537"/>
                </a:xfrm>
                <a:prstGeom prst="rect">
                  <a:avLst/>
                </a:prstGeom>
                <a:blipFill>
                  <a:blip r:embed="rId3"/>
                  <a:stretch>
                    <a:fillRect b="-12857"/>
                  </a:stretch>
                </a:blipFill>
                <a:ln>
                  <a:solidFill>
                    <a:srgbClr val="1995AD"/>
                  </a:solidFill>
                </a:ln>
              </p:spPr>
              <p:txBody>
                <a:bodyPr/>
                <a:lstStyle/>
                <a:p>
                  <a:r>
                    <a:rPr lang="en-US">
                      <a:noFill/>
                    </a:rPr>
                    <a:t> </a:t>
                  </a:r>
                </a:p>
              </p:txBody>
            </p:sp>
          </mc:Fallback>
        </mc:AlternateContent>
      </p:grpSp>
      <p:sp>
        <p:nvSpPr>
          <p:cNvPr id="2" name="Slide Number Placeholder 1">
            <a:extLst>
              <a:ext uri="{FF2B5EF4-FFF2-40B4-BE49-F238E27FC236}">
                <a16:creationId xmlns:a16="http://schemas.microsoft.com/office/drawing/2014/main" id="{78BA156F-DAA5-47C9-8344-77B564D99355}"/>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3" name="Title 2">
            <a:extLst>
              <a:ext uri="{FF2B5EF4-FFF2-40B4-BE49-F238E27FC236}">
                <a16:creationId xmlns:a16="http://schemas.microsoft.com/office/drawing/2014/main" id="{7CB50F7F-9BB8-4929-8592-290E4DB6D926}"/>
              </a:ext>
            </a:extLst>
          </p:cNvPr>
          <p:cNvSpPr>
            <a:spLocks noGrp="1"/>
          </p:cNvSpPr>
          <p:nvPr>
            <p:ph type="title"/>
          </p:nvPr>
        </p:nvSpPr>
        <p:spPr/>
        <p:txBody>
          <a:bodyPr/>
          <a:lstStyle/>
          <a:p>
            <a:r>
              <a:rPr lang="en-US" dirty="0"/>
              <a:t>Fluid Velocity Field</a:t>
            </a:r>
          </a:p>
        </p:txBody>
      </p:sp>
      <p:sp>
        <p:nvSpPr>
          <p:cNvPr id="4" name="Text Placeholder 3">
            <a:extLst>
              <a:ext uri="{FF2B5EF4-FFF2-40B4-BE49-F238E27FC236}">
                <a16:creationId xmlns:a16="http://schemas.microsoft.com/office/drawing/2014/main" id="{31C04CBE-66E0-4B51-BB9F-AE2E22F84D25}"/>
              </a:ext>
            </a:extLst>
          </p:cNvPr>
          <p:cNvSpPr>
            <a:spLocks noGrp="1"/>
          </p:cNvSpPr>
          <p:nvPr>
            <p:ph type="body" sz="quarter" idx="13"/>
          </p:nvPr>
        </p:nvSpPr>
        <p:spPr>
          <a:xfrm>
            <a:off x="664012" y="1783413"/>
            <a:ext cx="7522114" cy="3143429"/>
          </a:xfrm>
        </p:spPr>
        <p:txBody>
          <a:bodyPr/>
          <a:lstStyle/>
          <a:p>
            <a:r>
              <a:rPr lang="en-US" sz="2000" dirty="0"/>
              <a:t>Recall that the velocity of a fluid at a point can be represented mathematically using a </a:t>
            </a:r>
            <a:r>
              <a:rPr lang="en-US" sz="2000" b="1" dirty="0">
                <a:solidFill>
                  <a:schemeClr val="accent1"/>
                </a:solidFill>
              </a:rPr>
              <a:t>vector field </a:t>
            </a:r>
            <a:r>
              <a:rPr lang="en-US" sz="2000" dirty="0"/>
              <a:t>which is a function of space and time. In the stationary coordinate system, we can write this as:</a:t>
            </a:r>
          </a:p>
          <a:p>
            <a:endParaRPr lang="en-US" sz="2000" dirty="0"/>
          </a:p>
          <a:p>
            <a:endParaRPr lang="en-US" sz="2000" dirty="0"/>
          </a:p>
          <a:p>
            <a:r>
              <a:rPr lang="en-US" sz="2000" dirty="0"/>
              <a:t>If we know the velocity at each point in space, we have a description of the flow, much like tufts of thread in an airflow as shown in the picture (which shows the surface airflow over a winglet on a jet aircraft wing).</a:t>
            </a:r>
          </a:p>
          <a:p>
            <a:endParaRPr lang="en-US" dirty="0"/>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64F06DAF-8111-4724-A710-4D9071EC16CD}"/>
                  </a:ext>
                </a:extLst>
              </p:cNvPr>
              <p:cNvSpPr/>
              <p:nvPr/>
            </p:nvSpPr>
            <p:spPr>
              <a:xfrm>
                <a:off x="3055781" y="2801136"/>
                <a:ext cx="1905265" cy="556813"/>
              </a:xfrm>
              <a:prstGeom prst="rect">
                <a:avLst/>
              </a:prstGeom>
              <a:solidFill>
                <a:schemeClr val="accent2"/>
              </a:solid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acc>
                        <m:accPr>
                          <m:chr m:val="⃗"/>
                          <m:ctrlPr>
                            <a:rPr lang="ar-AE" sz="2000" i="1" smtClean="0">
                              <a:solidFill>
                                <a:schemeClr val="tx1"/>
                              </a:solidFill>
                              <a:latin typeface="Cambria Math" panose="02040503050406030204" pitchFamily="18" charset="0"/>
                            </a:rPr>
                          </m:ctrlPr>
                        </m:accPr>
                        <m:e>
                          <m:r>
                            <a:rPr lang="ar-AE" sz="2000" i="1" smtClean="0">
                              <a:solidFill>
                                <a:schemeClr val="tx1"/>
                              </a:solidFill>
                              <a:latin typeface="Cambria Math" panose="02040503050406030204" pitchFamily="18" charset="0"/>
                            </a:rPr>
                            <m:t>𝑉</m:t>
                          </m:r>
                        </m:e>
                      </m:acc>
                      <m:r>
                        <a:rPr lang="ar-AE" sz="2000" i="1" smtClean="0">
                          <a:solidFill>
                            <a:schemeClr val="tx1"/>
                          </a:solidFill>
                          <a:latin typeface="Cambria Math" panose="02040503050406030204" pitchFamily="18" charset="0"/>
                        </a:rPr>
                        <m:t>=</m:t>
                      </m:r>
                      <m:acc>
                        <m:accPr>
                          <m:chr m:val="⃗"/>
                          <m:ctrlPr>
                            <a:rPr lang="ar-AE" sz="2000" i="1">
                              <a:solidFill>
                                <a:schemeClr val="tx1"/>
                              </a:solidFill>
                              <a:latin typeface="Cambria Math" panose="02040503050406030204" pitchFamily="18" charset="0"/>
                            </a:rPr>
                          </m:ctrlPr>
                        </m:accPr>
                        <m:e>
                          <m:r>
                            <a:rPr lang="ar-AE" sz="2000" i="1">
                              <a:solidFill>
                                <a:schemeClr val="tx1"/>
                              </a:solidFill>
                              <a:latin typeface="Cambria Math" panose="02040503050406030204" pitchFamily="18" charset="0"/>
                            </a:rPr>
                            <m:t>𝑉</m:t>
                          </m:r>
                        </m:e>
                      </m:acc>
                      <m:d>
                        <m:dPr>
                          <m:ctrlPr>
                            <a:rPr lang="ar-AE" sz="2000" i="1">
                              <a:solidFill>
                                <a:schemeClr val="tx1"/>
                              </a:solidFill>
                              <a:latin typeface="Cambria Math" panose="02040503050406030204" pitchFamily="18" charset="0"/>
                            </a:rPr>
                          </m:ctrlPr>
                        </m:dPr>
                        <m:e>
                          <m:r>
                            <a:rPr lang="ar-AE" sz="2000" i="1">
                              <a:solidFill>
                                <a:schemeClr val="tx1"/>
                              </a:solidFill>
                              <a:latin typeface="Cambria Math" panose="02040503050406030204" pitchFamily="18" charset="0"/>
                            </a:rPr>
                            <m:t>𝑥</m:t>
                          </m:r>
                          <m:r>
                            <a:rPr lang="ar-AE" sz="2000" i="1">
                              <a:solidFill>
                                <a:schemeClr val="tx1"/>
                              </a:solidFill>
                              <a:latin typeface="Cambria Math" panose="02040503050406030204" pitchFamily="18" charset="0"/>
                            </a:rPr>
                            <m:t>,</m:t>
                          </m:r>
                          <m:r>
                            <a:rPr lang="ar-AE" sz="2000" i="1">
                              <a:solidFill>
                                <a:schemeClr val="tx1"/>
                              </a:solidFill>
                              <a:latin typeface="Cambria Math" panose="02040503050406030204" pitchFamily="18" charset="0"/>
                            </a:rPr>
                            <m:t>𝑦</m:t>
                          </m:r>
                          <m:r>
                            <a:rPr lang="ar-AE" sz="2000" i="1">
                              <a:solidFill>
                                <a:schemeClr val="tx1"/>
                              </a:solidFill>
                              <a:latin typeface="Cambria Math" panose="02040503050406030204" pitchFamily="18" charset="0"/>
                            </a:rPr>
                            <m:t>,</m:t>
                          </m:r>
                          <m:r>
                            <a:rPr lang="ar-AE" sz="2000" i="1">
                              <a:solidFill>
                                <a:schemeClr val="tx1"/>
                              </a:solidFill>
                              <a:latin typeface="Cambria Math" panose="02040503050406030204" pitchFamily="18" charset="0"/>
                            </a:rPr>
                            <m:t>𝑧</m:t>
                          </m:r>
                          <m:r>
                            <a:rPr lang="ar-AE" sz="2000" i="1">
                              <a:solidFill>
                                <a:schemeClr val="tx1"/>
                              </a:solidFill>
                              <a:latin typeface="Cambria Math" panose="02040503050406030204" pitchFamily="18" charset="0"/>
                            </a:rPr>
                            <m:t>,</m:t>
                          </m:r>
                          <m:r>
                            <a:rPr lang="ar-AE" sz="2000" i="1">
                              <a:solidFill>
                                <a:schemeClr val="tx1"/>
                              </a:solidFill>
                              <a:latin typeface="Cambria Math" panose="02040503050406030204" pitchFamily="18" charset="0"/>
                            </a:rPr>
                            <m:t>𝑡</m:t>
                          </m:r>
                        </m:e>
                      </m:d>
                    </m:oMath>
                  </m:oMathPara>
                </a14:m>
                <a:endParaRPr lang="ar-AE" dirty="0">
                  <a:solidFill>
                    <a:schemeClr val="tx1"/>
                  </a:solidFill>
                </a:endParaRPr>
              </a:p>
            </p:txBody>
          </p:sp>
        </mc:Choice>
        <mc:Fallback xmlns="">
          <p:sp>
            <p:nvSpPr>
              <p:cNvPr id="5" name="Rectangle 4">
                <a:extLst>
                  <a:ext uri="{FF2B5EF4-FFF2-40B4-BE49-F238E27FC236}">
                    <a16:creationId xmlns:a16="http://schemas.microsoft.com/office/drawing/2014/main" id="{64F06DAF-8111-4724-A710-4D9071EC16CD}"/>
                  </a:ext>
                </a:extLst>
              </p:cNvPr>
              <p:cNvSpPr>
                <a:spLocks noRot="1" noChangeAspect="1" noMove="1" noResize="1" noEditPoints="1" noAdjustHandles="1" noChangeArrowheads="1" noChangeShapeType="1" noTextEdit="1"/>
              </p:cNvSpPr>
              <p:nvPr/>
            </p:nvSpPr>
            <p:spPr>
              <a:xfrm>
                <a:off x="3055781" y="2801136"/>
                <a:ext cx="1905265" cy="556813"/>
              </a:xfrm>
              <a:prstGeom prst="rect">
                <a:avLst/>
              </a:prstGeom>
              <a:blipFill>
                <a:blip r:embed="rId4"/>
                <a:stretch>
                  <a:fillRect/>
                </a:stretch>
              </a:blipFill>
              <a:ln>
                <a:noFill/>
              </a:ln>
              <a:effectLst/>
            </p:spPr>
            <p:txBody>
              <a:bodyPr/>
              <a:lstStyle/>
              <a:p>
                <a:r>
                  <a:rPr lang="en-IN">
                    <a:noFill/>
                  </a:rPr>
                  <a:t> </a:t>
                </a:r>
              </a:p>
            </p:txBody>
          </p:sp>
        </mc:Fallback>
      </mc:AlternateContent>
    </p:spTree>
    <p:extLst>
      <p:ext uri="{BB962C8B-B14F-4D97-AF65-F5344CB8AC3E}">
        <p14:creationId xmlns:p14="http://schemas.microsoft.com/office/powerpoint/2010/main" val="2272775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AC12AE-1D2C-4611-ADBC-529A8DCEEB69}"/>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B2D0CEE3-D5DB-4ED8-9F4E-7C996C66C524}"/>
              </a:ext>
            </a:extLst>
          </p:cNvPr>
          <p:cNvSpPr>
            <a:spLocks noGrp="1"/>
          </p:cNvSpPr>
          <p:nvPr>
            <p:ph type="title"/>
          </p:nvPr>
        </p:nvSpPr>
        <p:spPr/>
        <p:txBody>
          <a:bodyPr/>
          <a:lstStyle/>
          <a:p>
            <a:r>
              <a:rPr lang="en-US" dirty="0"/>
              <a:t>General Description of Fluid Motion </a:t>
            </a:r>
          </a:p>
        </p:txBody>
      </p:sp>
      <p:sp>
        <p:nvSpPr>
          <p:cNvPr id="4" name="Text Placeholder 3">
            <a:extLst>
              <a:ext uri="{FF2B5EF4-FFF2-40B4-BE49-F238E27FC236}">
                <a16:creationId xmlns:a16="http://schemas.microsoft.com/office/drawing/2014/main" id="{0CD1DAEC-86AC-4FD5-91AE-9B9D4E72AC41}"/>
              </a:ext>
            </a:extLst>
          </p:cNvPr>
          <p:cNvSpPr>
            <a:spLocks noGrp="1"/>
          </p:cNvSpPr>
          <p:nvPr>
            <p:ph type="body" sz="quarter" idx="13"/>
          </p:nvPr>
        </p:nvSpPr>
        <p:spPr>
          <a:xfrm>
            <a:off x="538726" y="994418"/>
            <a:ext cx="10972799" cy="4572000"/>
          </a:xfrm>
        </p:spPr>
        <p:txBody>
          <a:bodyPr/>
          <a:lstStyle/>
          <a:p>
            <a:r>
              <a:rPr lang="en-US" dirty="0"/>
              <a:t>A general motion of a fluid element can be described as a superposition of four components:</a:t>
            </a:r>
          </a:p>
          <a:p>
            <a:pPr lvl="1">
              <a:buClr>
                <a:schemeClr val="accent1"/>
              </a:buClr>
              <a:buFont typeface="Arial" panose="020B0604020202020204" pitchFamily="34" charset="0"/>
              <a:buChar char="•"/>
            </a:pPr>
            <a:r>
              <a:rPr lang="en-US" dirty="0"/>
              <a:t>Translation</a:t>
            </a:r>
          </a:p>
          <a:p>
            <a:pPr lvl="1">
              <a:buClr>
                <a:schemeClr val="accent1"/>
              </a:buClr>
              <a:buFont typeface="Arial" panose="020B0604020202020204" pitchFamily="34" charset="0"/>
              <a:buChar char="•"/>
            </a:pPr>
            <a:r>
              <a:rPr lang="en-US" dirty="0"/>
              <a:t>Volumetric deformation</a:t>
            </a:r>
          </a:p>
          <a:p>
            <a:pPr lvl="1">
              <a:buClr>
                <a:schemeClr val="accent1"/>
              </a:buClr>
              <a:buFont typeface="Arial" panose="020B0604020202020204" pitchFamily="34" charset="0"/>
              <a:buChar char="•"/>
            </a:pPr>
            <a:r>
              <a:rPr lang="en-US" dirty="0"/>
              <a:t>Angular deformation</a:t>
            </a:r>
          </a:p>
          <a:p>
            <a:pPr lvl="1">
              <a:buClr>
                <a:schemeClr val="accent1"/>
              </a:buClr>
              <a:buFont typeface="Arial" panose="020B0604020202020204" pitchFamily="34" charset="0"/>
              <a:buChar char="•"/>
            </a:pPr>
            <a:r>
              <a:rPr lang="en-US" dirty="0"/>
              <a:t>Rotation</a:t>
            </a:r>
          </a:p>
          <a:p>
            <a:endParaRPr lang="en-US" dirty="0"/>
          </a:p>
        </p:txBody>
      </p:sp>
      <p:grpSp>
        <p:nvGrpSpPr>
          <p:cNvPr id="77" name="Group 76">
            <a:extLst>
              <a:ext uri="{FF2B5EF4-FFF2-40B4-BE49-F238E27FC236}">
                <a16:creationId xmlns:a16="http://schemas.microsoft.com/office/drawing/2014/main" id="{F1F2C5CE-54F1-44BC-9DF6-4E8A43916A5B}"/>
              </a:ext>
            </a:extLst>
          </p:cNvPr>
          <p:cNvGrpSpPr/>
          <p:nvPr/>
        </p:nvGrpSpPr>
        <p:grpSpPr>
          <a:xfrm>
            <a:off x="6553200" y="1447800"/>
            <a:ext cx="3481222" cy="2810620"/>
            <a:chOff x="6519955" y="1670434"/>
            <a:chExt cx="3481222" cy="2810620"/>
          </a:xfrm>
        </p:grpSpPr>
        <p:grpSp>
          <p:nvGrpSpPr>
            <p:cNvPr id="59" name="Group 58">
              <a:extLst>
                <a:ext uri="{FF2B5EF4-FFF2-40B4-BE49-F238E27FC236}">
                  <a16:creationId xmlns:a16="http://schemas.microsoft.com/office/drawing/2014/main" id="{A92F7E44-396F-4935-B0DC-AC26571D87D9}"/>
                </a:ext>
              </a:extLst>
            </p:cNvPr>
            <p:cNvGrpSpPr/>
            <p:nvPr/>
          </p:nvGrpSpPr>
          <p:grpSpPr>
            <a:xfrm>
              <a:off x="6519955" y="1670434"/>
              <a:ext cx="3481222" cy="2810620"/>
              <a:chOff x="5664826" y="1494146"/>
              <a:chExt cx="3481222" cy="2810620"/>
            </a:xfrm>
          </p:grpSpPr>
          <p:grpSp>
            <p:nvGrpSpPr>
              <p:cNvPr id="60" name="Group 59">
                <a:extLst>
                  <a:ext uri="{FF2B5EF4-FFF2-40B4-BE49-F238E27FC236}">
                    <a16:creationId xmlns:a16="http://schemas.microsoft.com/office/drawing/2014/main" id="{1E7CF1EB-FF46-4D17-A866-BEEBDE484413}"/>
                  </a:ext>
                </a:extLst>
              </p:cNvPr>
              <p:cNvGrpSpPr/>
              <p:nvPr/>
            </p:nvGrpSpPr>
            <p:grpSpPr>
              <a:xfrm>
                <a:off x="5664826" y="1494146"/>
                <a:ext cx="3136317" cy="2361442"/>
                <a:chOff x="5664826" y="1494146"/>
                <a:chExt cx="3136317" cy="2361442"/>
              </a:xfrm>
            </p:grpSpPr>
            <p:sp>
              <p:nvSpPr>
                <p:cNvPr id="67" name="Freeform: Shape 66">
                  <a:extLst>
                    <a:ext uri="{FF2B5EF4-FFF2-40B4-BE49-F238E27FC236}">
                      <a16:creationId xmlns:a16="http://schemas.microsoft.com/office/drawing/2014/main" id="{7EC56A1D-3767-44B9-BCDC-D01FB9EA1C18}"/>
                    </a:ext>
                  </a:extLst>
                </p:cNvPr>
                <p:cNvSpPr/>
                <p:nvPr/>
              </p:nvSpPr>
              <p:spPr>
                <a:xfrm rot="1051204">
                  <a:off x="5664826" y="1494146"/>
                  <a:ext cx="3136317" cy="2361442"/>
                </a:xfrm>
                <a:custGeom>
                  <a:avLst/>
                  <a:gdLst>
                    <a:gd name="connsiteX0" fmla="*/ 0 w 2903621"/>
                    <a:gd name="connsiteY0" fmla="*/ 2013285 h 2013285"/>
                    <a:gd name="connsiteX1" fmla="*/ 553453 w 2903621"/>
                    <a:gd name="connsiteY1" fmla="*/ 1411706 h 2013285"/>
                    <a:gd name="connsiteX2" fmla="*/ 2125579 w 2903621"/>
                    <a:gd name="connsiteY2" fmla="*/ 946485 h 2013285"/>
                    <a:gd name="connsiteX3" fmla="*/ 2903621 w 2903621"/>
                    <a:gd name="connsiteY3" fmla="*/ 0 h 2013285"/>
                  </a:gdLst>
                  <a:ahLst/>
                  <a:cxnLst>
                    <a:cxn ang="0">
                      <a:pos x="connsiteX0" y="connsiteY0"/>
                    </a:cxn>
                    <a:cxn ang="0">
                      <a:pos x="connsiteX1" y="connsiteY1"/>
                    </a:cxn>
                    <a:cxn ang="0">
                      <a:pos x="connsiteX2" y="connsiteY2"/>
                    </a:cxn>
                    <a:cxn ang="0">
                      <a:pos x="connsiteX3" y="connsiteY3"/>
                    </a:cxn>
                  </a:cxnLst>
                  <a:rect l="l" t="t" r="r" b="b"/>
                  <a:pathLst>
                    <a:path w="2903621" h="2013285">
                      <a:moveTo>
                        <a:pt x="0" y="2013285"/>
                      </a:moveTo>
                      <a:cubicBezTo>
                        <a:pt x="99595" y="1801395"/>
                        <a:pt x="199190" y="1589506"/>
                        <a:pt x="553453" y="1411706"/>
                      </a:cubicBezTo>
                      <a:cubicBezTo>
                        <a:pt x="907716" y="1233906"/>
                        <a:pt x="1733884" y="1181769"/>
                        <a:pt x="2125579" y="946485"/>
                      </a:cubicBezTo>
                      <a:cubicBezTo>
                        <a:pt x="2517274" y="711201"/>
                        <a:pt x="2767263" y="164432"/>
                        <a:pt x="2903621" y="0"/>
                      </a:cubicBezTo>
                    </a:path>
                  </a:pathLst>
                </a:custGeom>
                <a:noFill/>
                <a:ln w="28575">
                  <a:solidFill>
                    <a:schemeClr val="accent5"/>
                  </a:solidFill>
                  <a:headEnd type="none"/>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8" name="Straight Arrow Connector 67">
                  <a:extLst>
                    <a:ext uri="{FF2B5EF4-FFF2-40B4-BE49-F238E27FC236}">
                      <a16:creationId xmlns:a16="http://schemas.microsoft.com/office/drawing/2014/main" id="{549BAF1A-A6D6-4A6C-99B5-C4E110A961B3}"/>
                    </a:ext>
                  </a:extLst>
                </p:cNvPr>
                <p:cNvCxnSpPr>
                  <a:cxnSpLocks/>
                </p:cNvCxnSpPr>
                <p:nvPr/>
              </p:nvCxnSpPr>
              <p:spPr>
                <a:xfrm>
                  <a:off x="6922168" y="2835834"/>
                  <a:ext cx="144380" cy="0"/>
                </a:xfrm>
                <a:prstGeom prst="straightConnector1">
                  <a:avLst/>
                </a:prstGeom>
                <a:noFill/>
                <a:ln w="28575">
                  <a:solidFill>
                    <a:schemeClr val="accent5"/>
                  </a:solidFill>
                  <a:headEnd type="none"/>
                  <a:tailEnd type="triangle" w="med" len="lg"/>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Group 60">
                <a:extLst>
                  <a:ext uri="{FF2B5EF4-FFF2-40B4-BE49-F238E27FC236}">
                    <a16:creationId xmlns:a16="http://schemas.microsoft.com/office/drawing/2014/main" id="{754C01FD-8E96-4493-A55B-EED4F61E563E}"/>
                  </a:ext>
                </a:extLst>
              </p:cNvPr>
              <p:cNvGrpSpPr/>
              <p:nvPr/>
            </p:nvGrpSpPr>
            <p:grpSpPr>
              <a:xfrm>
                <a:off x="5841289" y="1710714"/>
                <a:ext cx="3136317" cy="2361442"/>
                <a:chOff x="5664826" y="1494146"/>
                <a:chExt cx="3136317" cy="2361442"/>
              </a:xfrm>
            </p:grpSpPr>
            <p:sp>
              <p:nvSpPr>
                <p:cNvPr id="65" name="Freeform: Shape 64">
                  <a:extLst>
                    <a:ext uri="{FF2B5EF4-FFF2-40B4-BE49-F238E27FC236}">
                      <a16:creationId xmlns:a16="http://schemas.microsoft.com/office/drawing/2014/main" id="{3CB4FE8D-7616-4DA2-ADDB-5DD904F1ED7C}"/>
                    </a:ext>
                  </a:extLst>
                </p:cNvPr>
                <p:cNvSpPr/>
                <p:nvPr/>
              </p:nvSpPr>
              <p:spPr>
                <a:xfrm rot="1051204">
                  <a:off x="5664826" y="1494146"/>
                  <a:ext cx="3136317" cy="2361442"/>
                </a:xfrm>
                <a:custGeom>
                  <a:avLst/>
                  <a:gdLst>
                    <a:gd name="connsiteX0" fmla="*/ 0 w 2903621"/>
                    <a:gd name="connsiteY0" fmla="*/ 2013285 h 2013285"/>
                    <a:gd name="connsiteX1" fmla="*/ 553453 w 2903621"/>
                    <a:gd name="connsiteY1" fmla="*/ 1411706 h 2013285"/>
                    <a:gd name="connsiteX2" fmla="*/ 2125579 w 2903621"/>
                    <a:gd name="connsiteY2" fmla="*/ 946485 h 2013285"/>
                    <a:gd name="connsiteX3" fmla="*/ 2903621 w 2903621"/>
                    <a:gd name="connsiteY3" fmla="*/ 0 h 2013285"/>
                  </a:gdLst>
                  <a:ahLst/>
                  <a:cxnLst>
                    <a:cxn ang="0">
                      <a:pos x="connsiteX0" y="connsiteY0"/>
                    </a:cxn>
                    <a:cxn ang="0">
                      <a:pos x="connsiteX1" y="connsiteY1"/>
                    </a:cxn>
                    <a:cxn ang="0">
                      <a:pos x="connsiteX2" y="connsiteY2"/>
                    </a:cxn>
                    <a:cxn ang="0">
                      <a:pos x="connsiteX3" y="connsiteY3"/>
                    </a:cxn>
                  </a:cxnLst>
                  <a:rect l="l" t="t" r="r" b="b"/>
                  <a:pathLst>
                    <a:path w="2903621" h="2013285">
                      <a:moveTo>
                        <a:pt x="0" y="2013285"/>
                      </a:moveTo>
                      <a:cubicBezTo>
                        <a:pt x="99595" y="1801395"/>
                        <a:pt x="199190" y="1589506"/>
                        <a:pt x="553453" y="1411706"/>
                      </a:cubicBezTo>
                      <a:cubicBezTo>
                        <a:pt x="907716" y="1233906"/>
                        <a:pt x="1733884" y="1181769"/>
                        <a:pt x="2125579" y="946485"/>
                      </a:cubicBezTo>
                      <a:cubicBezTo>
                        <a:pt x="2517274" y="711201"/>
                        <a:pt x="2767263" y="164432"/>
                        <a:pt x="2903621" y="0"/>
                      </a:cubicBezTo>
                    </a:path>
                  </a:pathLst>
                </a:custGeom>
                <a:noFill/>
                <a:ln w="28575">
                  <a:solidFill>
                    <a:schemeClr val="accent5"/>
                  </a:solidFill>
                  <a:headEnd type="none"/>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6" name="Straight Arrow Connector 65">
                  <a:extLst>
                    <a:ext uri="{FF2B5EF4-FFF2-40B4-BE49-F238E27FC236}">
                      <a16:creationId xmlns:a16="http://schemas.microsoft.com/office/drawing/2014/main" id="{29B008B9-DCDF-4927-9315-DD60411D6852}"/>
                    </a:ext>
                  </a:extLst>
                </p:cNvPr>
                <p:cNvCxnSpPr>
                  <a:cxnSpLocks/>
                </p:cNvCxnSpPr>
                <p:nvPr/>
              </p:nvCxnSpPr>
              <p:spPr>
                <a:xfrm>
                  <a:off x="6922168" y="2835834"/>
                  <a:ext cx="144380" cy="0"/>
                </a:xfrm>
                <a:prstGeom prst="straightConnector1">
                  <a:avLst/>
                </a:prstGeom>
                <a:noFill/>
                <a:ln w="28575">
                  <a:solidFill>
                    <a:schemeClr val="accent5"/>
                  </a:solidFill>
                  <a:headEnd type="none"/>
                  <a:tailEnd type="triangle" w="med" len="lg"/>
                </a:ln>
              </p:spPr>
              <p:style>
                <a:lnRef idx="2">
                  <a:schemeClr val="accent1">
                    <a:shade val="50000"/>
                  </a:schemeClr>
                </a:lnRef>
                <a:fillRef idx="1">
                  <a:schemeClr val="accent1"/>
                </a:fillRef>
                <a:effectRef idx="0">
                  <a:schemeClr val="accent1"/>
                </a:effectRef>
                <a:fontRef idx="minor">
                  <a:schemeClr val="lt1"/>
                </a:fontRef>
              </p:style>
            </p:cxnSp>
          </p:grpSp>
          <p:grpSp>
            <p:nvGrpSpPr>
              <p:cNvPr id="62" name="Group 61">
                <a:extLst>
                  <a:ext uri="{FF2B5EF4-FFF2-40B4-BE49-F238E27FC236}">
                    <a16:creationId xmlns:a16="http://schemas.microsoft.com/office/drawing/2014/main" id="{88085D3E-6DA3-4B31-AF82-2E71DACF2D08}"/>
                  </a:ext>
                </a:extLst>
              </p:cNvPr>
              <p:cNvGrpSpPr/>
              <p:nvPr/>
            </p:nvGrpSpPr>
            <p:grpSpPr>
              <a:xfrm>
                <a:off x="6009731" y="1943324"/>
                <a:ext cx="3136317" cy="2361442"/>
                <a:chOff x="5664826" y="1494146"/>
                <a:chExt cx="3136317" cy="2361442"/>
              </a:xfrm>
            </p:grpSpPr>
            <p:sp>
              <p:nvSpPr>
                <p:cNvPr id="63" name="Freeform: Shape 62">
                  <a:extLst>
                    <a:ext uri="{FF2B5EF4-FFF2-40B4-BE49-F238E27FC236}">
                      <a16:creationId xmlns:a16="http://schemas.microsoft.com/office/drawing/2014/main" id="{2E297711-8F91-400A-94BE-CECF9D704E24}"/>
                    </a:ext>
                  </a:extLst>
                </p:cNvPr>
                <p:cNvSpPr/>
                <p:nvPr/>
              </p:nvSpPr>
              <p:spPr>
                <a:xfrm rot="1051204">
                  <a:off x="5664826" y="1494146"/>
                  <a:ext cx="3136317" cy="2361442"/>
                </a:xfrm>
                <a:custGeom>
                  <a:avLst/>
                  <a:gdLst>
                    <a:gd name="connsiteX0" fmla="*/ 0 w 2903621"/>
                    <a:gd name="connsiteY0" fmla="*/ 2013285 h 2013285"/>
                    <a:gd name="connsiteX1" fmla="*/ 553453 w 2903621"/>
                    <a:gd name="connsiteY1" fmla="*/ 1411706 h 2013285"/>
                    <a:gd name="connsiteX2" fmla="*/ 2125579 w 2903621"/>
                    <a:gd name="connsiteY2" fmla="*/ 946485 h 2013285"/>
                    <a:gd name="connsiteX3" fmla="*/ 2903621 w 2903621"/>
                    <a:gd name="connsiteY3" fmla="*/ 0 h 2013285"/>
                  </a:gdLst>
                  <a:ahLst/>
                  <a:cxnLst>
                    <a:cxn ang="0">
                      <a:pos x="connsiteX0" y="connsiteY0"/>
                    </a:cxn>
                    <a:cxn ang="0">
                      <a:pos x="connsiteX1" y="connsiteY1"/>
                    </a:cxn>
                    <a:cxn ang="0">
                      <a:pos x="connsiteX2" y="connsiteY2"/>
                    </a:cxn>
                    <a:cxn ang="0">
                      <a:pos x="connsiteX3" y="connsiteY3"/>
                    </a:cxn>
                  </a:cxnLst>
                  <a:rect l="l" t="t" r="r" b="b"/>
                  <a:pathLst>
                    <a:path w="2903621" h="2013285">
                      <a:moveTo>
                        <a:pt x="0" y="2013285"/>
                      </a:moveTo>
                      <a:cubicBezTo>
                        <a:pt x="99595" y="1801395"/>
                        <a:pt x="199190" y="1589506"/>
                        <a:pt x="553453" y="1411706"/>
                      </a:cubicBezTo>
                      <a:cubicBezTo>
                        <a:pt x="907716" y="1233906"/>
                        <a:pt x="1733884" y="1181769"/>
                        <a:pt x="2125579" y="946485"/>
                      </a:cubicBezTo>
                      <a:cubicBezTo>
                        <a:pt x="2517274" y="711201"/>
                        <a:pt x="2767263" y="164432"/>
                        <a:pt x="2903621" y="0"/>
                      </a:cubicBezTo>
                    </a:path>
                  </a:pathLst>
                </a:custGeom>
                <a:noFill/>
                <a:ln w="28575">
                  <a:solidFill>
                    <a:schemeClr val="accent5"/>
                  </a:solidFill>
                  <a:headEnd type="none"/>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4" name="Straight Arrow Connector 63">
                  <a:extLst>
                    <a:ext uri="{FF2B5EF4-FFF2-40B4-BE49-F238E27FC236}">
                      <a16:creationId xmlns:a16="http://schemas.microsoft.com/office/drawing/2014/main" id="{D40A1BED-CBCA-4DA8-AA97-2C11F9A84396}"/>
                    </a:ext>
                  </a:extLst>
                </p:cNvPr>
                <p:cNvCxnSpPr>
                  <a:cxnSpLocks/>
                </p:cNvCxnSpPr>
                <p:nvPr/>
              </p:nvCxnSpPr>
              <p:spPr>
                <a:xfrm>
                  <a:off x="6922168" y="2835834"/>
                  <a:ext cx="144380" cy="0"/>
                </a:xfrm>
                <a:prstGeom prst="straightConnector1">
                  <a:avLst/>
                </a:prstGeom>
                <a:noFill/>
                <a:ln w="28575">
                  <a:solidFill>
                    <a:schemeClr val="accent5"/>
                  </a:solidFill>
                  <a:headEnd type="none"/>
                  <a:tailEnd type="triangle" w="med" len="lg"/>
                </a:ln>
              </p:spPr>
              <p:style>
                <a:lnRef idx="2">
                  <a:schemeClr val="accent1">
                    <a:shade val="50000"/>
                  </a:schemeClr>
                </a:lnRef>
                <a:fillRef idx="1">
                  <a:schemeClr val="accent1"/>
                </a:fillRef>
                <a:effectRef idx="0">
                  <a:schemeClr val="accent1"/>
                </a:effectRef>
                <a:fontRef idx="minor">
                  <a:schemeClr val="lt1"/>
                </a:fontRef>
              </p:style>
            </p:cxnSp>
          </p:grpSp>
        </p:grpSp>
        <p:sp>
          <p:nvSpPr>
            <p:cNvPr id="69" name="Rectangle 68">
              <a:extLst>
                <a:ext uri="{FF2B5EF4-FFF2-40B4-BE49-F238E27FC236}">
                  <a16:creationId xmlns:a16="http://schemas.microsoft.com/office/drawing/2014/main" id="{D3CF9333-0188-4104-B456-D2B0D418C534}"/>
                </a:ext>
              </a:extLst>
            </p:cNvPr>
            <p:cNvSpPr/>
            <p:nvPr/>
          </p:nvSpPr>
          <p:spPr>
            <a:xfrm>
              <a:off x="6914147" y="3144253"/>
              <a:ext cx="296779" cy="284742"/>
            </a:xfrm>
            <a:prstGeom prst="rect">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Parallelogram 69">
              <a:extLst>
                <a:ext uri="{FF2B5EF4-FFF2-40B4-BE49-F238E27FC236}">
                  <a16:creationId xmlns:a16="http://schemas.microsoft.com/office/drawing/2014/main" id="{E6CCDD98-67F1-456A-BA9C-E352A998D2C0}"/>
                </a:ext>
              </a:extLst>
            </p:cNvPr>
            <p:cNvSpPr/>
            <p:nvPr/>
          </p:nvSpPr>
          <p:spPr>
            <a:xfrm rot="770771">
              <a:off x="9324036" y="2779010"/>
              <a:ext cx="352926" cy="280737"/>
            </a:xfrm>
            <a:prstGeom prst="parallelogram">
              <a:avLst>
                <a:gd name="adj" fmla="val 39286"/>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1" name="TextBox 70">
              <a:extLst>
                <a:ext uri="{FF2B5EF4-FFF2-40B4-BE49-F238E27FC236}">
                  <a16:creationId xmlns:a16="http://schemas.microsoft.com/office/drawing/2014/main" id="{A58EF70B-C54E-40CA-81B9-3B065741196F}"/>
                </a:ext>
              </a:extLst>
            </p:cNvPr>
            <p:cNvSpPr txBox="1"/>
            <p:nvPr/>
          </p:nvSpPr>
          <p:spPr>
            <a:xfrm>
              <a:off x="6698845" y="3326448"/>
              <a:ext cx="254142" cy="35147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A</a:t>
              </a:r>
            </a:p>
          </p:txBody>
        </p:sp>
        <p:sp>
          <p:nvSpPr>
            <p:cNvPr id="72" name="TextBox 71">
              <a:extLst>
                <a:ext uri="{FF2B5EF4-FFF2-40B4-BE49-F238E27FC236}">
                  <a16:creationId xmlns:a16="http://schemas.microsoft.com/office/drawing/2014/main" id="{CBC75A16-B30F-4937-B09C-8A900B6E77A1}"/>
                </a:ext>
              </a:extLst>
            </p:cNvPr>
            <p:cNvSpPr txBox="1"/>
            <p:nvPr/>
          </p:nvSpPr>
          <p:spPr>
            <a:xfrm>
              <a:off x="7153513" y="3310131"/>
              <a:ext cx="254142" cy="35147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B</a:t>
              </a:r>
            </a:p>
          </p:txBody>
        </p:sp>
        <p:sp>
          <p:nvSpPr>
            <p:cNvPr id="73" name="TextBox 72">
              <a:extLst>
                <a:ext uri="{FF2B5EF4-FFF2-40B4-BE49-F238E27FC236}">
                  <a16:creationId xmlns:a16="http://schemas.microsoft.com/office/drawing/2014/main" id="{C2108054-CBF4-463E-B532-DBC99F3ED2B0}"/>
                </a:ext>
              </a:extLst>
            </p:cNvPr>
            <p:cNvSpPr txBox="1"/>
            <p:nvPr/>
          </p:nvSpPr>
          <p:spPr>
            <a:xfrm>
              <a:off x="7153513" y="2908145"/>
              <a:ext cx="254142" cy="35147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C</a:t>
              </a:r>
            </a:p>
          </p:txBody>
        </p:sp>
        <p:sp>
          <p:nvSpPr>
            <p:cNvPr id="74" name="TextBox 73">
              <a:extLst>
                <a:ext uri="{FF2B5EF4-FFF2-40B4-BE49-F238E27FC236}">
                  <a16:creationId xmlns:a16="http://schemas.microsoft.com/office/drawing/2014/main" id="{29EA3E87-6EAB-4DCD-B60C-D9EB5298435D}"/>
                </a:ext>
              </a:extLst>
            </p:cNvPr>
            <p:cNvSpPr txBox="1"/>
            <p:nvPr/>
          </p:nvSpPr>
          <p:spPr>
            <a:xfrm>
              <a:off x="9030551" y="2848657"/>
              <a:ext cx="261091" cy="350462"/>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A’</a:t>
              </a:r>
            </a:p>
          </p:txBody>
        </p:sp>
        <p:sp>
          <p:nvSpPr>
            <p:cNvPr id="75" name="TextBox 74">
              <a:extLst>
                <a:ext uri="{FF2B5EF4-FFF2-40B4-BE49-F238E27FC236}">
                  <a16:creationId xmlns:a16="http://schemas.microsoft.com/office/drawing/2014/main" id="{E3F8011F-C4D0-45C8-8DF6-8F7866794A85}"/>
                </a:ext>
              </a:extLst>
            </p:cNvPr>
            <p:cNvSpPr txBox="1"/>
            <p:nvPr/>
          </p:nvSpPr>
          <p:spPr>
            <a:xfrm>
              <a:off x="9261274" y="2536278"/>
              <a:ext cx="254142" cy="35147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D’</a:t>
              </a:r>
            </a:p>
          </p:txBody>
        </p:sp>
        <p:sp>
          <p:nvSpPr>
            <p:cNvPr id="76" name="TextBox 75">
              <a:extLst>
                <a:ext uri="{FF2B5EF4-FFF2-40B4-BE49-F238E27FC236}">
                  <a16:creationId xmlns:a16="http://schemas.microsoft.com/office/drawing/2014/main" id="{7AFEE11E-047D-46EA-BE6E-020C091A40C2}"/>
                </a:ext>
              </a:extLst>
            </p:cNvPr>
            <p:cNvSpPr txBox="1"/>
            <p:nvPr/>
          </p:nvSpPr>
          <p:spPr>
            <a:xfrm>
              <a:off x="9654697" y="2632507"/>
              <a:ext cx="254142" cy="35147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C’</a:t>
              </a:r>
            </a:p>
          </p:txBody>
        </p:sp>
      </p:grpSp>
      <p:grpSp>
        <p:nvGrpSpPr>
          <p:cNvPr id="98" name="Group 97">
            <a:extLst>
              <a:ext uri="{FF2B5EF4-FFF2-40B4-BE49-F238E27FC236}">
                <a16:creationId xmlns:a16="http://schemas.microsoft.com/office/drawing/2014/main" id="{185DE685-9652-4A8F-AFF9-7A070FED3A58}"/>
              </a:ext>
            </a:extLst>
          </p:cNvPr>
          <p:cNvGrpSpPr/>
          <p:nvPr/>
        </p:nvGrpSpPr>
        <p:grpSpPr>
          <a:xfrm>
            <a:off x="6704884" y="2723493"/>
            <a:ext cx="3045506" cy="406889"/>
            <a:chOff x="6688081" y="2899860"/>
            <a:chExt cx="3045506" cy="406889"/>
          </a:xfrm>
        </p:grpSpPr>
        <p:sp>
          <p:nvSpPr>
            <p:cNvPr id="96" name="TextBox 95">
              <a:extLst>
                <a:ext uri="{FF2B5EF4-FFF2-40B4-BE49-F238E27FC236}">
                  <a16:creationId xmlns:a16="http://schemas.microsoft.com/office/drawing/2014/main" id="{1EF007B5-C7E1-4352-83AB-FDB95E4D30FF}"/>
                </a:ext>
              </a:extLst>
            </p:cNvPr>
            <p:cNvSpPr txBox="1"/>
            <p:nvPr/>
          </p:nvSpPr>
          <p:spPr>
            <a:xfrm>
              <a:off x="6688081" y="2899860"/>
              <a:ext cx="254142" cy="35147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D</a:t>
              </a:r>
            </a:p>
          </p:txBody>
        </p:sp>
        <p:sp>
          <p:nvSpPr>
            <p:cNvPr id="97" name="TextBox 96">
              <a:extLst>
                <a:ext uri="{FF2B5EF4-FFF2-40B4-BE49-F238E27FC236}">
                  <a16:creationId xmlns:a16="http://schemas.microsoft.com/office/drawing/2014/main" id="{A2413C2B-2AF5-4074-BD31-7A19528F94DF}"/>
                </a:ext>
              </a:extLst>
            </p:cNvPr>
            <p:cNvSpPr txBox="1"/>
            <p:nvPr/>
          </p:nvSpPr>
          <p:spPr>
            <a:xfrm>
              <a:off x="9479445" y="2955275"/>
              <a:ext cx="254142" cy="351474"/>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1600" dirty="0">
                  <a:solidFill>
                    <a:prstClr val="black">
                      <a:lumMod val="75000"/>
                      <a:lumOff val="25000"/>
                    </a:prstClr>
                  </a:solidFill>
                  <a:latin typeface="Segoe UI" panose="020B0502040204020203" pitchFamily="34" charset="0"/>
                  <a:cs typeface="Segoe UI" panose="020B0502040204020203" pitchFamily="34" charset="0"/>
                </a:rPr>
                <a:t>B’</a:t>
              </a:r>
            </a:p>
          </p:txBody>
        </p:sp>
      </p:grpSp>
      <p:grpSp>
        <p:nvGrpSpPr>
          <p:cNvPr id="132" name="Group 131">
            <a:extLst>
              <a:ext uri="{FF2B5EF4-FFF2-40B4-BE49-F238E27FC236}">
                <a16:creationId xmlns:a16="http://schemas.microsoft.com/office/drawing/2014/main" id="{A7D9C0E6-32D6-4D22-8085-FD618E17470A}"/>
              </a:ext>
            </a:extLst>
          </p:cNvPr>
          <p:cNvGrpSpPr/>
          <p:nvPr/>
        </p:nvGrpSpPr>
        <p:grpSpPr>
          <a:xfrm>
            <a:off x="1295400" y="4208199"/>
            <a:ext cx="8911389" cy="1642191"/>
            <a:chOff x="1283369" y="4646389"/>
            <a:chExt cx="8911389" cy="1642191"/>
          </a:xfrm>
        </p:grpSpPr>
        <p:sp>
          <p:nvSpPr>
            <p:cNvPr id="116" name="Rectangle 115">
              <a:extLst>
                <a:ext uri="{FF2B5EF4-FFF2-40B4-BE49-F238E27FC236}">
                  <a16:creationId xmlns:a16="http://schemas.microsoft.com/office/drawing/2014/main" id="{51959479-B5FC-42F4-8836-21C012188B3A}"/>
                </a:ext>
              </a:extLst>
            </p:cNvPr>
            <p:cNvSpPr/>
            <p:nvPr/>
          </p:nvSpPr>
          <p:spPr>
            <a:xfrm>
              <a:off x="1283369" y="5073313"/>
              <a:ext cx="874295" cy="8823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116">
              <a:extLst>
                <a:ext uri="{FF2B5EF4-FFF2-40B4-BE49-F238E27FC236}">
                  <a16:creationId xmlns:a16="http://schemas.microsoft.com/office/drawing/2014/main" id="{2FC97975-C160-45C5-93A5-BE87F9FD0F0E}"/>
                </a:ext>
              </a:extLst>
            </p:cNvPr>
            <p:cNvSpPr/>
            <p:nvPr/>
          </p:nvSpPr>
          <p:spPr>
            <a:xfrm>
              <a:off x="3737811" y="5073312"/>
              <a:ext cx="874295" cy="8823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ectangle 117">
              <a:extLst>
                <a:ext uri="{FF2B5EF4-FFF2-40B4-BE49-F238E27FC236}">
                  <a16:creationId xmlns:a16="http://schemas.microsoft.com/office/drawing/2014/main" id="{5A1F2ABA-CF49-452D-9F50-D5BA81B41385}"/>
                </a:ext>
              </a:extLst>
            </p:cNvPr>
            <p:cNvSpPr/>
            <p:nvPr/>
          </p:nvSpPr>
          <p:spPr>
            <a:xfrm>
              <a:off x="6192253" y="5073312"/>
              <a:ext cx="874295" cy="8823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Rectangle 118">
              <a:extLst>
                <a:ext uri="{FF2B5EF4-FFF2-40B4-BE49-F238E27FC236}">
                  <a16:creationId xmlns:a16="http://schemas.microsoft.com/office/drawing/2014/main" id="{CE41D72F-7291-49FE-B0F5-1986075708D6}"/>
                </a:ext>
              </a:extLst>
            </p:cNvPr>
            <p:cNvSpPr/>
            <p:nvPr/>
          </p:nvSpPr>
          <p:spPr>
            <a:xfrm>
              <a:off x="8646695" y="5073312"/>
              <a:ext cx="874295" cy="8823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Rectangle 119">
              <a:extLst>
                <a:ext uri="{FF2B5EF4-FFF2-40B4-BE49-F238E27FC236}">
                  <a16:creationId xmlns:a16="http://schemas.microsoft.com/office/drawing/2014/main" id="{2ADEB585-245B-4B34-9965-126AC6821BA8}"/>
                </a:ext>
              </a:extLst>
            </p:cNvPr>
            <p:cNvSpPr/>
            <p:nvPr/>
          </p:nvSpPr>
          <p:spPr>
            <a:xfrm>
              <a:off x="1636295" y="4744450"/>
              <a:ext cx="874295" cy="882315"/>
            </a:xfrm>
            <a:prstGeom prst="rect">
              <a:avLst/>
            </a:prstGeom>
            <a:noFill/>
            <a:ln w="222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ectangle 120">
              <a:extLst>
                <a:ext uri="{FF2B5EF4-FFF2-40B4-BE49-F238E27FC236}">
                  <a16:creationId xmlns:a16="http://schemas.microsoft.com/office/drawing/2014/main" id="{1F7322E8-6D14-4F14-9758-4951983296CA}"/>
                </a:ext>
              </a:extLst>
            </p:cNvPr>
            <p:cNvSpPr/>
            <p:nvPr/>
          </p:nvSpPr>
          <p:spPr>
            <a:xfrm rot="19142479">
              <a:off x="3352800" y="4878885"/>
              <a:ext cx="874295" cy="882315"/>
            </a:xfrm>
            <a:prstGeom prst="rect">
              <a:avLst/>
            </a:prstGeom>
            <a:noFill/>
            <a:ln w="222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Rectangle 121">
              <a:extLst>
                <a:ext uri="{FF2B5EF4-FFF2-40B4-BE49-F238E27FC236}">
                  <a16:creationId xmlns:a16="http://schemas.microsoft.com/office/drawing/2014/main" id="{DB795850-1369-47DC-B46D-DD7296915E3A}"/>
                </a:ext>
              </a:extLst>
            </p:cNvPr>
            <p:cNvSpPr/>
            <p:nvPr/>
          </p:nvSpPr>
          <p:spPr>
            <a:xfrm>
              <a:off x="8646694" y="4744450"/>
              <a:ext cx="1238623" cy="1211177"/>
            </a:xfrm>
            <a:prstGeom prst="rect">
              <a:avLst/>
            </a:prstGeom>
            <a:noFill/>
            <a:ln w="222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3" name="Straight Connector 122">
              <a:extLst>
                <a:ext uri="{FF2B5EF4-FFF2-40B4-BE49-F238E27FC236}">
                  <a16:creationId xmlns:a16="http://schemas.microsoft.com/office/drawing/2014/main" id="{C58F828F-2407-4E74-BBA4-8E99AD7FC0D0}"/>
                </a:ext>
              </a:extLst>
            </p:cNvPr>
            <p:cNvCxnSpPr>
              <a:endCxn id="118" idx="0"/>
            </p:cNvCxnSpPr>
            <p:nvPr/>
          </p:nvCxnSpPr>
          <p:spPr>
            <a:xfrm flipV="1">
              <a:off x="6192253" y="5073312"/>
              <a:ext cx="437148" cy="882315"/>
            </a:xfrm>
            <a:prstGeom prst="line">
              <a:avLst/>
            </a:prstGeom>
            <a:ln w="22225">
              <a:prstDash val="dash"/>
            </a:ln>
          </p:spPr>
          <p:style>
            <a:lnRef idx="1">
              <a:schemeClr val="dk1"/>
            </a:lnRef>
            <a:fillRef idx="0">
              <a:schemeClr val="dk1"/>
            </a:fillRef>
            <a:effectRef idx="0">
              <a:schemeClr val="dk1"/>
            </a:effectRef>
            <a:fontRef idx="minor">
              <a:schemeClr val="tx1"/>
            </a:fontRef>
          </p:style>
        </p:cxnSp>
        <p:cxnSp>
          <p:nvCxnSpPr>
            <p:cNvPr id="124" name="Straight Connector 123">
              <a:extLst>
                <a:ext uri="{FF2B5EF4-FFF2-40B4-BE49-F238E27FC236}">
                  <a16:creationId xmlns:a16="http://schemas.microsoft.com/office/drawing/2014/main" id="{CB1CDB3F-E9F5-4FD0-89BE-4CBD4E83673F}"/>
                </a:ext>
              </a:extLst>
            </p:cNvPr>
            <p:cNvCxnSpPr>
              <a:endCxn id="118" idx="3"/>
            </p:cNvCxnSpPr>
            <p:nvPr/>
          </p:nvCxnSpPr>
          <p:spPr>
            <a:xfrm flipV="1">
              <a:off x="6192252" y="5514470"/>
              <a:ext cx="874296" cy="441157"/>
            </a:xfrm>
            <a:prstGeom prst="line">
              <a:avLst/>
            </a:prstGeom>
            <a:ln w="22225">
              <a:prstDash val="dash"/>
            </a:ln>
          </p:spPr>
          <p:style>
            <a:lnRef idx="1">
              <a:schemeClr val="dk1"/>
            </a:lnRef>
            <a:fillRef idx="0">
              <a:schemeClr val="dk1"/>
            </a:fillRef>
            <a:effectRef idx="0">
              <a:schemeClr val="dk1"/>
            </a:effectRef>
            <a:fontRef idx="minor">
              <a:schemeClr val="tx1"/>
            </a:fontRef>
          </p:style>
        </p:cxnSp>
        <p:cxnSp>
          <p:nvCxnSpPr>
            <p:cNvPr id="125" name="Straight Connector 124">
              <a:extLst>
                <a:ext uri="{FF2B5EF4-FFF2-40B4-BE49-F238E27FC236}">
                  <a16:creationId xmlns:a16="http://schemas.microsoft.com/office/drawing/2014/main" id="{46133A69-1827-4ADF-B32E-B5D79196F0F0}"/>
                </a:ext>
              </a:extLst>
            </p:cNvPr>
            <p:cNvCxnSpPr>
              <a:cxnSpLocks/>
              <a:stCxn id="118" idx="3"/>
            </p:cNvCxnSpPr>
            <p:nvPr/>
          </p:nvCxnSpPr>
          <p:spPr>
            <a:xfrm flipV="1">
              <a:off x="7066548" y="4646389"/>
              <a:ext cx="437148" cy="868081"/>
            </a:xfrm>
            <a:prstGeom prst="line">
              <a:avLst/>
            </a:prstGeom>
            <a:ln w="22225">
              <a:prstDash val="dash"/>
            </a:ln>
          </p:spPr>
          <p:style>
            <a:lnRef idx="1">
              <a:schemeClr val="dk1"/>
            </a:lnRef>
            <a:fillRef idx="0">
              <a:schemeClr val="dk1"/>
            </a:fillRef>
            <a:effectRef idx="0">
              <a:schemeClr val="dk1"/>
            </a:effectRef>
            <a:fontRef idx="minor">
              <a:schemeClr val="tx1"/>
            </a:fontRef>
          </p:style>
        </p:cxnSp>
        <p:sp>
          <p:nvSpPr>
            <p:cNvPr id="126" name="TextBox 125">
              <a:extLst>
                <a:ext uri="{FF2B5EF4-FFF2-40B4-BE49-F238E27FC236}">
                  <a16:creationId xmlns:a16="http://schemas.microsoft.com/office/drawing/2014/main" id="{65CCF594-EF61-479D-AE1D-8982A781B30A}"/>
                </a:ext>
              </a:extLst>
            </p:cNvPr>
            <p:cNvSpPr txBox="1"/>
            <p:nvPr/>
          </p:nvSpPr>
          <p:spPr>
            <a:xfrm>
              <a:off x="1292550" y="5955627"/>
              <a:ext cx="914400" cy="29677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b="1" dirty="0">
                  <a:solidFill>
                    <a:schemeClr val="accent3"/>
                  </a:solidFill>
                  <a:cs typeface="Segoe UI" panose="020B0502040204020203" pitchFamily="34" charset="0"/>
                </a:rPr>
                <a:t>Translation</a:t>
              </a:r>
            </a:p>
          </p:txBody>
        </p:sp>
        <p:sp>
          <p:nvSpPr>
            <p:cNvPr id="127" name="TextBox 126">
              <a:extLst>
                <a:ext uri="{FF2B5EF4-FFF2-40B4-BE49-F238E27FC236}">
                  <a16:creationId xmlns:a16="http://schemas.microsoft.com/office/drawing/2014/main" id="{CA0616B6-4D68-4962-97BA-3411E9255DEB}"/>
                </a:ext>
              </a:extLst>
            </p:cNvPr>
            <p:cNvSpPr txBox="1"/>
            <p:nvPr/>
          </p:nvSpPr>
          <p:spPr>
            <a:xfrm>
              <a:off x="3688525" y="5955627"/>
              <a:ext cx="914400" cy="29677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b="1" dirty="0">
                  <a:solidFill>
                    <a:schemeClr val="accent3"/>
                  </a:solidFill>
                  <a:cs typeface="Segoe UI" panose="020B0502040204020203" pitchFamily="34" charset="0"/>
                </a:rPr>
                <a:t>Rotation</a:t>
              </a:r>
            </a:p>
          </p:txBody>
        </p:sp>
        <p:sp>
          <p:nvSpPr>
            <p:cNvPr id="128" name="TextBox 127">
              <a:extLst>
                <a:ext uri="{FF2B5EF4-FFF2-40B4-BE49-F238E27FC236}">
                  <a16:creationId xmlns:a16="http://schemas.microsoft.com/office/drawing/2014/main" id="{910667C7-50C3-442B-8439-CF98DD16BCF9}"/>
                </a:ext>
              </a:extLst>
            </p:cNvPr>
            <p:cNvSpPr txBox="1"/>
            <p:nvPr/>
          </p:nvSpPr>
          <p:spPr>
            <a:xfrm>
              <a:off x="5877848" y="5951609"/>
              <a:ext cx="1604211" cy="29677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b="1" dirty="0">
                  <a:solidFill>
                    <a:schemeClr val="accent3"/>
                  </a:solidFill>
                  <a:cs typeface="Segoe UI" panose="020B0502040204020203" pitchFamily="34" charset="0"/>
                </a:rPr>
                <a:t>Angular Deformation</a:t>
              </a:r>
            </a:p>
          </p:txBody>
        </p:sp>
        <p:sp>
          <p:nvSpPr>
            <p:cNvPr id="129" name="TextBox 128">
              <a:extLst>
                <a:ext uri="{FF2B5EF4-FFF2-40B4-BE49-F238E27FC236}">
                  <a16:creationId xmlns:a16="http://schemas.microsoft.com/office/drawing/2014/main" id="{6C007039-3EC8-4247-91E7-702501F81C1F}"/>
                </a:ext>
              </a:extLst>
            </p:cNvPr>
            <p:cNvSpPr txBox="1"/>
            <p:nvPr/>
          </p:nvSpPr>
          <p:spPr>
            <a:xfrm>
              <a:off x="8463899" y="5951609"/>
              <a:ext cx="1730859" cy="296778"/>
            </a:xfrm>
            <a:prstGeom prst="rect">
              <a:avLst/>
            </a:prstGeom>
          </p:spPr>
          <p:txBody>
            <a:bodyPr vert="horz" wrap="none" lIns="91440" tIns="45720" rIns="91440" bIns="45720" rtlCol="0">
              <a:noAutofit/>
            </a:bodyPr>
            <a:lstStyle/>
            <a:p>
              <a:pPr marL="0" indent="0" algn="l">
                <a:lnSpc>
                  <a:spcPts val="1800"/>
                </a:lnSpc>
                <a:spcAft>
                  <a:spcPts val="600"/>
                </a:spcAft>
                <a:buNone/>
              </a:pPr>
              <a:r>
                <a:rPr lang="en-US" b="1" dirty="0">
                  <a:solidFill>
                    <a:schemeClr val="accent3"/>
                  </a:solidFill>
                  <a:cs typeface="Segoe UI" panose="020B0502040204020203" pitchFamily="34" charset="0"/>
                </a:rPr>
                <a:t>Volumetric Deformation</a:t>
              </a:r>
            </a:p>
          </p:txBody>
        </p:sp>
        <p:sp>
          <p:nvSpPr>
            <p:cNvPr id="130" name="Arc 129">
              <a:extLst>
                <a:ext uri="{FF2B5EF4-FFF2-40B4-BE49-F238E27FC236}">
                  <a16:creationId xmlns:a16="http://schemas.microsoft.com/office/drawing/2014/main" id="{711C5677-E0E3-4C53-9601-4A310092D634}"/>
                </a:ext>
              </a:extLst>
            </p:cNvPr>
            <p:cNvSpPr/>
            <p:nvPr/>
          </p:nvSpPr>
          <p:spPr>
            <a:xfrm>
              <a:off x="3544675" y="5606790"/>
              <a:ext cx="697832" cy="681790"/>
            </a:xfrm>
            <a:prstGeom prst="arc">
              <a:avLst>
                <a:gd name="adj1" fmla="val 17939755"/>
                <a:gd name="adj2" fmla="val 0"/>
              </a:avLst>
            </a:prstGeom>
            <a:ln>
              <a:headEnd type="triangle" w="med" len="lg"/>
              <a:tailEnd type="none"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131" name="Straight Connector 130">
              <a:extLst>
                <a:ext uri="{FF2B5EF4-FFF2-40B4-BE49-F238E27FC236}">
                  <a16:creationId xmlns:a16="http://schemas.microsoft.com/office/drawing/2014/main" id="{9535E113-058A-4EAE-AA18-D5648530D584}"/>
                </a:ext>
              </a:extLst>
            </p:cNvPr>
            <p:cNvCxnSpPr>
              <a:cxnSpLocks/>
            </p:cNvCxnSpPr>
            <p:nvPr/>
          </p:nvCxnSpPr>
          <p:spPr>
            <a:xfrm flipV="1">
              <a:off x="6629401" y="4655509"/>
              <a:ext cx="852658" cy="417803"/>
            </a:xfrm>
            <a:prstGeom prst="line">
              <a:avLst/>
            </a:prstGeom>
            <a:ln w="22225">
              <a:prstDash val="dash"/>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223913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38DDB2-8369-422B-9C61-F63034281DB6}"/>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6D43C24D-577C-4EB6-B9E1-AA010F9E218B}"/>
              </a:ext>
            </a:extLst>
          </p:cNvPr>
          <p:cNvSpPr>
            <a:spLocks noGrp="1"/>
          </p:cNvSpPr>
          <p:nvPr>
            <p:ph type="title"/>
          </p:nvPr>
        </p:nvSpPr>
        <p:spPr/>
        <p:txBody>
          <a:bodyPr/>
          <a:lstStyle/>
          <a:p>
            <a:r>
              <a:rPr lang="en-US" dirty="0"/>
              <a:t>Rotational Motion </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EB44DC8E-9712-4E58-87CA-12682429D0CE}"/>
                  </a:ext>
                </a:extLst>
              </p:cNvPr>
              <p:cNvSpPr>
                <a:spLocks noGrp="1"/>
              </p:cNvSpPr>
              <p:nvPr>
                <p:ph type="body" sz="quarter" idx="13"/>
              </p:nvPr>
            </p:nvSpPr>
            <p:spPr>
              <a:xfrm>
                <a:off x="609600" y="994418"/>
                <a:ext cx="10972799" cy="4572000"/>
              </a:xfrm>
            </p:spPr>
            <p:txBody>
              <a:bodyPr>
                <a:normAutofit/>
              </a:bodyPr>
              <a:lstStyle/>
              <a:p>
                <a:r>
                  <a:rPr lang="en-US" sz="2000" dirty="0">
                    <a:latin typeface="+mn-lt"/>
                  </a:rPr>
                  <a:t>Rotational motion of the fluid element is described by its angular velocity </a:t>
                </a:r>
                <a14:m>
                  <m:oMath xmlns:m="http://schemas.openxmlformats.org/officeDocument/2006/math">
                    <m:acc>
                      <m:accPr>
                        <m:chr m:val="⃗"/>
                        <m:ctrlPr>
                          <a:rPr lang="en-US" sz="2000" i="1" smtClean="0">
                            <a:solidFill>
                              <a:schemeClr val="accent1"/>
                            </a:solidFill>
                            <a:latin typeface="Cambria Math" panose="02040503050406030204" pitchFamily="18" charset="0"/>
                          </a:rPr>
                        </m:ctrlPr>
                      </m:accPr>
                      <m:e>
                        <m:r>
                          <m:rPr>
                            <m:sty m:val="p"/>
                          </m:rPr>
                          <a:rPr lang="en-US" sz="2000" smtClean="0">
                            <a:solidFill>
                              <a:schemeClr val="accent1"/>
                            </a:solidFill>
                            <a:latin typeface="Cambria Math" panose="02040503050406030204" pitchFamily="18" charset="0"/>
                          </a:rPr>
                          <m:t>Ω</m:t>
                        </m:r>
                      </m:e>
                    </m:acc>
                  </m:oMath>
                </a14:m>
                <a:r>
                  <a:rPr lang="en-US" sz="2000" dirty="0">
                    <a:latin typeface="+mn-lt"/>
                  </a:rPr>
                  <a:t>. Consider a plane fluid element of initially perpendicular sides </a:t>
                </a:r>
                <a:r>
                  <a:rPr lang="en-US" sz="2000" i="1" dirty="0">
                    <a:latin typeface="+mn-lt"/>
                  </a:rPr>
                  <a:t>OP</a:t>
                </a:r>
                <a:r>
                  <a:rPr lang="en-US" sz="2000" dirty="0">
                    <a:latin typeface="+mn-lt"/>
                  </a:rPr>
                  <a:t> (</a:t>
                </a:r>
                <a14:m>
                  <m:oMath xmlns:m="http://schemas.openxmlformats.org/officeDocument/2006/math">
                    <m:r>
                      <m:rPr>
                        <m:sty m:val="p"/>
                      </m:rPr>
                      <a:rPr lang="en-US" sz="2000" smtClean="0">
                        <a:solidFill>
                          <a:schemeClr val="accent5"/>
                        </a:solidFill>
                        <a:latin typeface="Cambria Math" panose="02040503050406030204" pitchFamily="18" charset="0"/>
                      </a:rPr>
                      <m:t>Δ</m:t>
                    </m:r>
                    <m:r>
                      <a:rPr lang="en-US" sz="2000" i="1">
                        <a:solidFill>
                          <a:schemeClr val="accent5"/>
                        </a:solidFill>
                        <a:latin typeface="Cambria Math" panose="02040503050406030204" pitchFamily="18" charset="0"/>
                      </a:rPr>
                      <m:t>𝑥</m:t>
                    </m:r>
                  </m:oMath>
                </a14:m>
                <a:r>
                  <a:rPr lang="en-US" sz="2000" dirty="0">
                    <a:latin typeface="+mn-lt"/>
                  </a:rPr>
                  <a:t>) and </a:t>
                </a:r>
                <a:r>
                  <a:rPr lang="en-US" sz="2000" i="1" dirty="0">
                    <a:latin typeface="+mn-lt"/>
                  </a:rPr>
                  <a:t>OQ</a:t>
                </a:r>
                <a:r>
                  <a:rPr lang="en-US" sz="2000" dirty="0">
                    <a:latin typeface="+mn-lt"/>
                  </a:rPr>
                  <a:t> (</a:t>
                </a:r>
                <a14:m>
                  <m:oMath xmlns:m="http://schemas.openxmlformats.org/officeDocument/2006/math">
                    <m:r>
                      <m:rPr>
                        <m:sty m:val="p"/>
                      </m:rPr>
                      <a:rPr lang="en-US" sz="2000" smtClean="0">
                        <a:solidFill>
                          <a:schemeClr val="accent1"/>
                        </a:solidFill>
                        <a:latin typeface="Cambria Math" panose="02040503050406030204" pitchFamily="18" charset="0"/>
                      </a:rPr>
                      <m:t>Δ</m:t>
                    </m:r>
                    <m:r>
                      <a:rPr lang="en-US" sz="2000" i="1">
                        <a:solidFill>
                          <a:schemeClr val="accent1"/>
                        </a:solidFill>
                        <a:latin typeface="Cambria Math" panose="02040503050406030204" pitchFamily="18" charset="0"/>
                      </a:rPr>
                      <m:t>𝑦</m:t>
                    </m:r>
                  </m:oMath>
                </a14:m>
                <a:r>
                  <a:rPr lang="en-US" sz="2000" dirty="0">
                    <a:latin typeface="+mn-lt"/>
                  </a:rPr>
                  <a:t>)</a:t>
                </a:r>
                <a:r>
                  <a:rPr lang="en-US" sz="2000" dirty="0">
                    <a:solidFill>
                      <a:srgbClr val="1995AD"/>
                    </a:solidFill>
                    <a:latin typeface="+mn-lt"/>
                  </a:rPr>
                  <a:t> </a:t>
                </a:r>
                <a:r>
                  <a:rPr lang="en-US" sz="2000" dirty="0">
                    <a:latin typeface="+mn-lt"/>
                  </a:rPr>
                  <a:t>lying on the </a:t>
                </a:r>
                <a14:m>
                  <m:oMath xmlns:m="http://schemas.openxmlformats.org/officeDocument/2006/math">
                    <m:r>
                      <a:rPr lang="en-US" sz="2000" i="1">
                        <a:latin typeface="Cambria Math" panose="02040503050406030204" pitchFamily="18" charset="0"/>
                      </a:rPr>
                      <m:t>𝑥</m:t>
                    </m:r>
                    <m:r>
                      <a:rPr lang="en-US" sz="2000" i="1">
                        <a:latin typeface="Cambria Math" panose="02040503050406030204" pitchFamily="18" charset="0"/>
                      </a:rPr>
                      <m:t>−</m:t>
                    </m:r>
                    <m:r>
                      <a:rPr lang="en-US" sz="2000" i="1">
                        <a:latin typeface="Cambria Math" panose="02040503050406030204" pitchFamily="18" charset="0"/>
                      </a:rPr>
                      <m:t>𝑦</m:t>
                    </m:r>
                  </m:oMath>
                </a14:m>
                <a:r>
                  <a:rPr lang="en-US" sz="2000" dirty="0">
                    <a:latin typeface="+mn-lt"/>
                  </a:rPr>
                  <a:t> plane. The velocity components at </a:t>
                </a:r>
                <a:r>
                  <a:rPr lang="en-US" sz="2000" i="1" dirty="0">
                    <a:latin typeface="+mn-lt"/>
                  </a:rPr>
                  <a:t>O</a:t>
                </a:r>
                <a:r>
                  <a:rPr lang="en-US" sz="2000" dirty="0">
                    <a:latin typeface="+mn-lt"/>
                  </a:rPr>
                  <a:t> are </a:t>
                </a:r>
                <a14:m>
                  <m:oMath xmlns:m="http://schemas.openxmlformats.org/officeDocument/2006/math">
                    <m:r>
                      <a:rPr lang="en-US" sz="2000" i="1">
                        <a:latin typeface="Cambria Math" panose="02040503050406030204" pitchFamily="18" charset="0"/>
                      </a:rPr>
                      <m:t>𝑢</m:t>
                    </m:r>
                  </m:oMath>
                </a14:m>
                <a:r>
                  <a:rPr lang="en-US" sz="2000" dirty="0">
                    <a:latin typeface="+mn-lt"/>
                  </a:rPr>
                  <a:t> and </a:t>
                </a:r>
                <a14:m>
                  <m:oMath xmlns:m="http://schemas.openxmlformats.org/officeDocument/2006/math">
                    <m:r>
                      <a:rPr lang="en-US" sz="2000" i="1">
                        <a:latin typeface="Cambria Math" panose="02040503050406030204" pitchFamily="18" charset="0"/>
                      </a:rPr>
                      <m:t>𝑣</m:t>
                    </m:r>
                  </m:oMath>
                </a14:m>
                <a:r>
                  <a:rPr lang="en-US" sz="2000" dirty="0">
                    <a:latin typeface="+mn-lt"/>
                  </a:rPr>
                  <a:t>. Using Taylor’s series, we obtain the velocity components at </a:t>
                </a:r>
                <a:r>
                  <a:rPr lang="en-US" sz="2000" i="1" dirty="0">
                    <a:latin typeface="+mn-lt"/>
                  </a:rPr>
                  <a:t>P</a:t>
                </a:r>
                <a:r>
                  <a:rPr lang="en-US" sz="2000" dirty="0">
                    <a:latin typeface="+mn-lt"/>
                  </a:rPr>
                  <a:t>, </a:t>
                </a:r>
                <a:r>
                  <a:rPr lang="en-US" sz="2000" i="1" dirty="0">
                    <a:latin typeface="+mn-lt"/>
                  </a:rPr>
                  <a:t>Q</a:t>
                </a:r>
                <a:r>
                  <a:rPr lang="en-US" sz="2000" dirty="0">
                    <a:latin typeface="+mn-lt"/>
                  </a:rPr>
                  <a:t> and </a:t>
                </a:r>
                <a:r>
                  <a:rPr lang="en-US" sz="2000" i="1" dirty="0">
                    <a:latin typeface="+mn-lt"/>
                  </a:rPr>
                  <a:t>R</a:t>
                </a:r>
                <a:r>
                  <a:rPr lang="en-US" sz="2000" dirty="0">
                    <a:latin typeface="+mn-lt"/>
                  </a:rPr>
                  <a:t> as shown below. </a:t>
                </a:r>
              </a:p>
              <a:p>
                <a:r>
                  <a:rPr lang="en-US" sz="2000" dirty="0">
                    <a:latin typeface="+mn-lt"/>
                  </a:rPr>
                  <a:t>Over a time </a:t>
                </a:r>
                <a14:m>
                  <m:oMath xmlns:m="http://schemas.openxmlformats.org/officeDocument/2006/math">
                    <m:r>
                      <a:rPr lang="en-US" sz="2000" i="1">
                        <a:latin typeface="Cambria Math" panose="02040503050406030204" pitchFamily="18" charset="0"/>
                      </a:rPr>
                      <m:t>𝑑𝑡</m:t>
                    </m:r>
                    <m:r>
                      <a:rPr lang="en-US" sz="2000" i="1">
                        <a:latin typeface="Cambria Math" panose="02040503050406030204" pitchFamily="18" charset="0"/>
                      </a:rPr>
                      <m:t>,</m:t>
                    </m:r>
                  </m:oMath>
                </a14:m>
                <a:r>
                  <a:rPr lang="en-US" sz="2000" dirty="0">
                    <a:latin typeface="+mn-lt"/>
                  </a:rPr>
                  <a:t> the displacements </a:t>
                </a:r>
                <a:r>
                  <a:rPr lang="en-US" sz="2000" i="1" dirty="0">
                    <a:latin typeface="+mn-lt"/>
                  </a:rPr>
                  <a:t>PP’</a:t>
                </a:r>
                <a:r>
                  <a:rPr lang="en-US" sz="2000" dirty="0">
                    <a:latin typeface="+mn-lt"/>
                  </a:rPr>
                  <a:t> and </a:t>
                </a:r>
                <a:r>
                  <a:rPr lang="en-US" sz="2000" i="1" dirty="0">
                    <a:latin typeface="+mn-lt"/>
                  </a:rPr>
                  <a:t>QQ’ </a:t>
                </a:r>
                <a:r>
                  <a:rPr lang="en-US" sz="2000" dirty="0">
                    <a:latin typeface="+mn-lt"/>
                  </a:rPr>
                  <a:t>are:</a:t>
                </a:r>
                <a:r>
                  <a:rPr lang="en-US" sz="2000" i="1" dirty="0">
                    <a:latin typeface="+mn-lt"/>
                  </a:rPr>
                  <a:t> </a:t>
                </a:r>
              </a:p>
              <a:p>
                <a:endParaRPr lang="en-US" sz="1800" dirty="0">
                  <a:latin typeface="+mn-lt"/>
                </a:endParaRPr>
              </a:p>
            </p:txBody>
          </p:sp>
        </mc:Choice>
        <mc:Fallback xmlns="">
          <p:sp>
            <p:nvSpPr>
              <p:cNvPr id="4" name="Text Placeholder 3">
                <a:extLst>
                  <a:ext uri="{FF2B5EF4-FFF2-40B4-BE49-F238E27FC236}">
                    <a16:creationId xmlns:a16="http://schemas.microsoft.com/office/drawing/2014/main" id="{EB44DC8E-9712-4E58-87CA-12682429D0CE}"/>
                  </a:ext>
                </a:extLst>
              </p:cNvPr>
              <p:cNvSpPr>
                <a:spLocks noGrp="1" noRot="1" noChangeAspect="1" noMove="1" noResize="1" noEditPoints="1" noAdjustHandles="1" noChangeArrowheads="1" noChangeShapeType="1" noTextEdit="1"/>
              </p:cNvSpPr>
              <p:nvPr>
                <p:ph type="body" sz="quarter" idx="13"/>
              </p:nvPr>
            </p:nvSpPr>
            <p:spPr>
              <a:xfrm>
                <a:off x="609600" y="994418"/>
                <a:ext cx="10972799" cy="4572000"/>
              </a:xfrm>
              <a:blipFill>
                <a:blip r:embed="rId3"/>
                <a:stretch>
                  <a:fillRect l="-500" t="-533"/>
                </a:stretch>
              </a:blipFill>
            </p:spPr>
            <p:txBody>
              <a:bodyPr/>
              <a:lstStyle/>
              <a:p>
                <a:r>
                  <a:rPr lang="en-IN">
                    <a:noFill/>
                  </a:rPr>
                  <a:t> </a:t>
                </a:r>
              </a:p>
            </p:txBody>
          </p:sp>
        </mc:Fallback>
      </mc:AlternateContent>
      <p:grpSp>
        <p:nvGrpSpPr>
          <p:cNvPr id="7" name="Group 6">
            <a:extLst>
              <a:ext uri="{FF2B5EF4-FFF2-40B4-BE49-F238E27FC236}">
                <a16:creationId xmlns:a16="http://schemas.microsoft.com/office/drawing/2014/main" id="{D24E1FCB-F75A-4799-9FDC-2B4F45AC1281}"/>
              </a:ext>
            </a:extLst>
          </p:cNvPr>
          <p:cNvGrpSpPr/>
          <p:nvPr/>
        </p:nvGrpSpPr>
        <p:grpSpPr>
          <a:xfrm>
            <a:off x="6290120" y="2414034"/>
            <a:ext cx="4628089" cy="464158"/>
            <a:chOff x="6710312" y="2636353"/>
            <a:chExt cx="4120187" cy="464158"/>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480A367-A685-46B0-849D-5EFFDCB83BA1}"/>
                    </a:ext>
                  </a:extLst>
                </p:cNvPr>
                <p:cNvSpPr txBox="1"/>
                <p:nvPr/>
              </p:nvSpPr>
              <p:spPr>
                <a:xfrm>
                  <a:off x="6710312" y="2636353"/>
                  <a:ext cx="1665535" cy="464158"/>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r>
                          <a:rPr lang="en-US" sz="2000" b="0" i="1" smtClean="0">
                            <a:solidFill>
                              <a:schemeClr val="accent3">
                                <a:lumMod val="50000"/>
                              </a:schemeClr>
                            </a:solidFill>
                            <a:latin typeface="Cambria Math" panose="02040503050406030204" pitchFamily="18" charset="0"/>
                            <a:cs typeface="Segoe UI" panose="020B0502040204020203" pitchFamily="34" charset="0"/>
                          </a:rPr>
                          <m:t>𝑃</m:t>
                        </m:r>
                        <m:sSup>
                          <m:sSup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sSupPr>
                          <m:e>
                            <m:r>
                              <a:rPr lang="en-US" sz="2000" b="0" i="1" smtClean="0">
                                <a:solidFill>
                                  <a:schemeClr val="accent3">
                                    <a:lumMod val="50000"/>
                                  </a:schemeClr>
                                </a:solidFill>
                                <a:latin typeface="Cambria Math" panose="02040503050406030204" pitchFamily="18" charset="0"/>
                                <a:cs typeface="Segoe UI" panose="020B0502040204020203" pitchFamily="34" charset="0"/>
                              </a:rPr>
                              <m:t>𝑃</m:t>
                            </m:r>
                          </m:e>
                          <m:sup>
                            <m:r>
                              <a:rPr lang="en-US" sz="2000" b="0" i="1" smtClean="0">
                                <a:solidFill>
                                  <a:schemeClr val="accent3">
                                    <a:lumMod val="50000"/>
                                  </a:schemeClr>
                                </a:solidFill>
                                <a:latin typeface="Cambria Math" panose="02040503050406030204" pitchFamily="18" charset="0"/>
                                <a:cs typeface="Segoe UI" panose="020B0502040204020203" pitchFamily="34" charset="0"/>
                              </a:rPr>
                              <m:t>′</m:t>
                            </m:r>
                          </m:sup>
                        </m:sSup>
                        <m:r>
                          <a:rPr lang="en-US" sz="2000" b="0" i="1" smtClean="0">
                            <a:solidFill>
                              <a:schemeClr val="accent3">
                                <a:lumMod val="50000"/>
                              </a:schemeClr>
                            </a:solidFill>
                            <a:latin typeface="Cambria Math" panose="02040503050406030204" pitchFamily="18" charset="0"/>
                            <a:cs typeface="Segoe UI" panose="020B0502040204020203" pitchFamily="34" charset="0"/>
                          </a:rPr>
                          <m:t>=</m:t>
                        </m:r>
                        <m:d>
                          <m:d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dPr>
                          <m:e>
                            <m:d>
                              <m:dPr>
                                <m:ctrlPr>
                                  <a:rPr lang="en-US" sz="2000" i="1">
                                    <a:solidFill>
                                      <a:schemeClr val="accent3">
                                        <a:lumMod val="50000"/>
                                      </a:schemeClr>
                                    </a:solidFill>
                                    <a:latin typeface="Cambria Math" panose="02040503050406030204" pitchFamily="18" charset="0"/>
                                  </a:rPr>
                                </m:ctrlPr>
                              </m:dPr>
                              <m:e>
                                <m:f>
                                  <m:fPr>
                                    <m:ctrlPr>
                                      <a:rPr lang="en-US" sz="2000" i="1">
                                        <a:solidFill>
                                          <a:schemeClr val="accent3">
                                            <a:lumMod val="50000"/>
                                          </a:schemeClr>
                                        </a:solidFill>
                                        <a:latin typeface="Cambria Math" panose="02040503050406030204" pitchFamily="18" charset="0"/>
                                      </a:rPr>
                                    </m:ctrlPr>
                                  </m:fPr>
                                  <m:num>
                                    <m:r>
                                      <a:rPr lang="en-US" sz="2000" i="1">
                                        <a:solidFill>
                                          <a:schemeClr val="accent3">
                                            <a:lumMod val="50000"/>
                                          </a:schemeClr>
                                        </a:solidFill>
                                        <a:latin typeface="Cambria Math" panose="02040503050406030204" pitchFamily="18" charset="0"/>
                                      </a:rPr>
                                      <m:t>𝜕</m:t>
                                    </m:r>
                                    <m:r>
                                      <a:rPr lang="en-US" sz="2000" i="1">
                                        <a:solidFill>
                                          <a:schemeClr val="accent3">
                                            <a:lumMod val="50000"/>
                                          </a:schemeClr>
                                        </a:solidFill>
                                        <a:latin typeface="Cambria Math" panose="02040503050406030204" pitchFamily="18" charset="0"/>
                                      </a:rPr>
                                      <m:t>𝑣</m:t>
                                    </m:r>
                                  </m:num>
                                  <m:den>
                                    <m:r>
                                      <a:rPr lang="en-US" sz="2000" i="1">
                                        <a:solidFill>
                                          <a:schemeClr val="accent3">
                                            <a:lumMod val="50000"/>
                                          </a:schemeClr>
                                        </a:solidFill>
                                        <a:latin typeface="Cambria Math" panose="02040503050406030204" pitchFamily="18" charset="0"/>
                                      </a:rPr>
                                      <m:t>𝜕</m:t>
                                    </m:r>
                                    <m:r>
                                      <a:rPr lang="en-US" sz="2000" i="1">
                                        <a:solidFill>
                                          <a:schemeClr val="accent3">
                                            <a:lumMod val="50000"/>
                                          </a:schemeClr>
                                        </a:solidFill>
                                        <a:latin typeface="Cambria Math" panose="02040503050406030204" pitchFamily="18" charset="0"/>
                                      </a:rPr>
                                      <m:t>𝑥</m:t>
                                    </m:r>
                                  </m:den>
                                </m:f>
                              </m:e>
                            </m:d>
                            <m:r>
                              <m:rPr>
                                <m:sty m:val="p"/>
                              </m:rPr>
                              <a:rPr lang="en-US" sz="2000">
                                <a:solidFill>
                                  <a:schemeClr val="accent3">
                                    <a:lumMod val="50000"/>
                                  </a:schemeClr>
                                </a:solidFill>
                                <a:latin typeface="Cambria Math" panose="02040503050406030204" pitchFamily="18" charset="0"/>
                              </a:rPr>
                              <m:t>Δ</m:t>
                            </m:r>
                            <m:r>
                              <a:rPr lang="en-US" sz="2000" i="1">
                                <a:solidFill>
                                  <a:schemeClr val="accent3">
                                    <a:lumMod val="50000"/>
                                  </a:schemeClr>
                                </a:solidFill>
                                <a:latin typeface="Cambria Math" panose="02040503050406030204" pitchFamily="18" charset="0"/>
                              </a:rPr>
                              <m:t>𝑥</m:t>
                            </m:r>
                          </m:e>
                        </m:d>
                        <m:r>
                          <a:rPr lang="en-US" sz="2000" b="0" i="1" smtClean="0">
                            <a:solidFill>
                              <a:schemeClr val="accent3">
                                <a:lumMod val="50000"/>
                              </a:schemeClr>
                            </a:solidFill>
                            <a:latin typeface="Cambria Math" panose="02040503050406030204" pitchFamily="18" charset="0"/>
                          </a:rPr>
                          <m:t>𝑑𝑡</m:t>
                        </m:r>
                        <m:r>
                          <a:rPr lang="en-US" sz="2000" b="0" i="1" smtClean="0">
                            <a:solidFill>
                              <a:schemeClr val="accent3">
                                <a:lumMod val="50000"/>
                              </a:schemeClr>
                            </a:solidFill>
                            <a:latin typeface="Cambria Math" panose="02040503050406030204" pitchFamily="18" charset="0"/>
                          </a:rPr>
                          <m:t>,</m:t>
                        </m:r>
                      </m:oMath>
                    </m:oMathPara>
                  </a14:m>
                  <a:endParaRPr lang="en-US" sz="2000" dirty="0">
                    <a:solidFill>
                      <a:schemeClr val="accent3">
                        <a:lumMod val="50000"/>
                      </a:schemeClr>
                    </a:solidFill>
                    <a:latin typeface="Segoe UI" panose="020B0502040204020203" pitchFamily="34" charset="0"/>
                    <a:cs typeface="Segoe UI" panose="020B0502040204020203" pitchFamily="34" charset="0"/>
                  </a:endParaRPr>
                </a:p>
              </p:txBody>
            </p:sp>
          </mc:Choice>
          <mc:Fallback xmlns="">
            <p:sp>
              <p:nvSpPr>
                <p:cNvPr id="5" name="TextBox 4">
                  <a:extLst>
                    <a:ext uri="{FF2B5EF4-FFF2-40B4-BE49-F238E27FC236}">
                      <a16:creationId xmlns:a16="http://schemas.microsoft.com/office/drawing/2014/main" id="{5480A367-A685-46B0-849D-5EFFDCB83BA1}"/>
                    </a:ext>
                  </a:extLst>
                </p:cNvPr>
                <p:cNvSpPr txBox="1">
                  <a:spLocks noRot="1" noChangeAspect="1" noMove="1" noResize="1" noEditPoints="1" noAdjustHandles="1" noChangeArrowheads="1" noChangeShapeType="1" noTextEdit="1"/>
                </p:cNvSpPr>
                <p:nvPr/>
              </p:nvSpPr>
              <p:spPr>
                <a:xfrm>
                  <a:off x="6710312" y="2636353"/>
                  <a:ext cx="1665535" cy="464158"/>
                </a:xfrm>
                <a:prstGeom prst="rect">
                  <a:avLst/>
                </a:prstGeom>
                <a:blipFill>
                  <a:blip r:embed="rId4"/>
                  <a:stretch>
                    <a:fillRect t="-75000" r="-29967"/>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7E1D2FDF-5B01-4688-BF6E-18EC4B4AC6E1}"/>
                    </a:ext>
                  </a:extLst>
                </p:cNvPr>
                <p:cNvSpPr txBox="1"/>
                <p:nvPr/>
              </p:nvSpPr>
              <p:spPr>
                <a:xfrm>
                  <a:off x="9164964" y="2636353"/>
                  <a:ext cx="1665535" cy="464158"/>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r>
                          <a:rPr lang="en-US" sz="2000" b="0" i="1" smtClean="0">
                            <a:solidFill>
                              <a:schemeClr val="accent3">
                                <a:lumMod val="50000"/>
                              </a:schemeClr>
                            </a:solidFill>
                            <a:latin typeface="Cambria Math" panose="02040503050406030204" pitchFamily="18" charset="0"/>
                            <a:cs typeface="Segoe UI" panose="020B0502040204020203" pitchFamily="34" charset="0"/>
                          </a:rPr>
                          <m:t>𝑄𝑄</m:t>
                        </m:r>
                        <m:r>
                          <a:rPr lang="en-US" sz="2000" b="0" i="1" smtClean="0">
                            <a:solidFill>
                              <a:schemeClr val="accent3">
                                <a:lumMod val="50000"/>
                              </a:schemeClr>
                            </a:solidFill>
                            <a:latin typeface="Cambria Math" panose="02040503050406030204" pitchFamily="18" charset="0"/>
                            <a:cs typeface="Segoe UI" panose="020B0502040204020203" pitchFamily="34" charset="0"/>
                          </a:rPr>
                          <m:t>′</m:t>
                        </m:r>
                        <m:r>
                          <a:rPr lang="en-US" sz="2000" b="0" i="1" smtClean="0">
                            <a:solidFill>
                              <a:schemeClr val="accent3">
                                <a:lumMod val="50000"/>
                              </a:schemeClr>
                            </a:solidFill>
                            <a:latin typeface="Cambria Math" panose="02040503050406030204" pitchFamily="18" charset="0"/>
                            <a:cs typeface="Segoe UI" panose="020B0502040204020203" pitchFamily="34" charset="0"/>
                          </a:rPr>
                          <m:t>=</m:t>
                        </m:r>
                        <m:d>
                          <m:d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dPr>
                          <m:e>
                            <m:d>
                              <m:dPr>
                                <m:ctrlPr>
                                  <a:rPr lang="en-US" sz="2000" i="1">
                                    <a:solidFill>
                                      <a:schemeClr val="accent3">
                                        <a:lumMod val="50000"/>
                                      </a:schemeClr>
                                    </a:solidFill>
                                    <a:latin typeface="Cambria Math" panose="02040503050406030204" pitchFamily="18" charset="0"/>
                                  </a:rPr>
                                </m:ctrlPr>
                              </m:dPr>
                              <m:e>
                                <m:f>
                                  <m:fPr>
                                    <m:ctrlPr>
                                      <a:rPr lang="en-US" sz="2000" i="1">
                                        <a:solidFill>
                                          <a:schemeClr val="accent3">
                                            <a:lumMod val="50000"/>
                                          </a:schemeClr>
                                        </a:solidFill>
                                        <a:latin typeface="Cambria Math" panose="02040503050406030204" pitchFamily="18" charset="0"/>
                                      </a:rPr>
                                    </m:ctrlPr>
                                  </m:fPr>
                                  <m:num>
                                    <m:r>
                                      <a:rPr lang="en-US" sz="2000" i="1">
                                        <a:solidFill>
                                          <a:schemeClr val="accent3">
                                            <a:lumMod val="50000"/>
                                          </a:schemeClr>
                                        </a:solidFill>
                                        <a:latin typeface="Cambria Math" panose="02040503050406030204" pitchFamily="18" charset="0"/>
                                      </a:rPr>
                                      <m:t>𝜕</m:t>
                                    </m:r>
                                    <m:r>
                                      <a:rPr lang="en-US" sz="2000" b="0" i="1" smtClean="0">
                                        <a:solidFill>
                                          <a:schemeClr val="accent3">
                                            <a:lumMod val="50000"/>
                                          </a:schemeClr>
                                        </a:solidFill>
                                        <a:latin typeface="Cambria Math" panose="02040503050406030204" pitchFamily="18" charset="0"/>
                                      </a:rPr>
                                      <m:t>𝑢</m:t>
                                    </m:r>
                                  </m:num>
                                  <m:den>
                                    <m:r>
                                      <a:rPr lang="en-US" sz="2000" i="1">
                                        <a:solidFill>
                                          <a:schemeClr val="accent3">
                                            <a:lumMod val="50000"/>
                                          </a:schemeClr>
                                        </a:solidFill>
                                        <a:latin typeface="Cambria Math" panose="02040503050406030204" pitchFamily="18" charset="0"/>
                                      </a:rPr>
                                      <m:t>𝜕</m:t>
                                    </m:r>
                                    <m:r>
                                      <a:rPr lang="en-US" sz="2000" b="0" i="1" smtClean="0">
                                        <a:solidFill>
                                          <a:schemeClr val="accent3">
                                            <a:lumMod val="50000"/>
                                          </a:schemeClr>
                                        </a:solidFill>
                                        <a:latin typeface="Cambria Math" panose="02040503050406030204" pitchFamily="18" charset="0"/>
                                      </a:rPr>
                                      <m:t>𝑦</m:t>
                                    </m:r>
                                  </m:den>
                                </m:f>
                              </m:e>
                            </m:d>
                            <m:r>
                              <m:rPr>
                                <m:sty m:val="p"/>
                              </m:rPr>
                              <a:rPr lang="en-US" sz="2000">
                                <a:solidFill>
                                  <a:schemeClr val="accent3">
                                    <a:lumMod val="50000"/>
                                  </a:schemeClr>
                                </a:solidFill>
                                <a:latin typeface="Cambria Math" panose="02040503050406030204" pitchFamily="18" charset="0"/>
                              </a:rPr>
                              <m:t>Δ</m:t>
                            </m:r>
                            <m:r>
                              <a:rPr lang="en-US" sz="2000" b="0" i="1" smtClean="0">
                                <a:solidFill>
                                  <a:schemeClr val="accent3">
                                    <a:lumMod val="50000"/>
                                  </a:schemeClr>
                                </a:solidFill>
                                <a:latin typeface="Cambria Math" panose="02040503050406030204" pitchFamily="18" charset="0"/>
                              </a:rPr>
                              <m:t>𝑦</m:t>
                            </m:r>
                          </m:e>
                        </m:d>
                        <m:r>
                          <a:rPr lang="en-US" sz="2000" b="0" i="1" smtClean="0">
                            <a:solidFill>
                              <a:schemeClr val="accent3">
                                <a:lumMod val="50000"/>
                              </a:schemeClr>
                            </a:solidFill>
                            <a:latin typeface="Cambria Math" panose="02040503050406030204" pitchFamily="18" charset="0"/>
                          </a:rPr>
                          <m:t>𝑑𝑡</m:t>
                        </m:r>
                      </m:oMath>
                    </m:oMathPara>
                  </a14:m>
                  <a:endParaRPr lang="en-US" sz="2000" dirty="0">
                    <a:solidFill>
                      <a:schemeClr val="accent3">
                        <a:lumMod val="50000"/>
                      </a:schemeClr>
                    </a:solidFill>
                    <a:latin typeface="Segoe UI" panose="020B0502040204020203" pitchFamily="34" charset="0"/>
                    <a:cs typeface="Segoe UI" panose="020B0502040204020203" pitchFamily="34" charset="0"/>
                  </a:endParaRPr>
                </a:p>
              </p:txBody>
            </p:sp>
          </mc:Choice>
          <mc:Fallback xmlns="">
            <p:sp>
              <p:nvSpPr>
                <p:cNvPr id="6" name="TextBox 5">
                  <a:extLst>
                    <a:ext uri="{FF2B5EF4-FFF2-40B4-BE49-F238E27FC236}">
                      <a16:creationId xmlns:a16="http://schemas.microsoft.com/office/drawing/2014/main" id="{7E1D2FDF-5B01-4688-BF6E-18EC4B4AC6E1}"/>
                    </a:ext>
                  </a:extLst>
                </p:cNvPr>
                <p:cNvSpPr txBox="1">
                  <a:spLocks noRot="1" noChangeAspect="1" noMove="1" noResize="1" noEditPoints="1" noAdjustHandles="1" noChangeArrowheads="1" noChangeShapeType="1" noTextEdit="1"/>
                </p:cNvSpPr>
                <p:nvPr/>
              </p:nvSpPr>
              <p:spPr>
                <a:xfrm>
                  <a:off x="9164964" y="2636353"/>
                  <a:ext cx="1665535" cy="464158"/>
                </a:xfrm>
                <a:prstGeom prst="rect">
                  <a:avLst/>
                </a:prstGeom>
                <a:blipFill>
                  <a:blip r:embed="rId5"/>
                  <a:stretch>
                    <a:fillRect l="-977" t="-75000" r="-30945"/>
                  </a:stretch>
                </a:blipFill>
              </p:spPr>
              <p:txBody>
                <a:bodyPr/>
                <a:lstStyle/>
                <a:p>
                  <a:r>
                    <a:rPr lang="en-US">
                      <a:noFill/>
                    </a:rPr>
                    <a:t> </a:t>
                  </a:r>
                </a:p>
              </p:txBody>
            </p:sp>
          </mc:Fallback>
        </mc:AlternateContent>
      </p:grpSp>
      <p:grpSp>
        <p:nvGrpSpPr>
          <p:cNvPr id="8" name="Group 7">
            <a:extLst>
              <a:ext uri="{FF2B5EF4-FFF2-40B4-BE49-F238E27FC236}">
                <a16:creationId xmlns:a16="http://schemas.microsoft.com/office/drawing/2014/main" id="{D898B5C6-7797-40E1-B9CF-D9E62B161F12}"/>
              </a:ext>
            </a:extLst>
          </p:cNvPr>
          <p:cNvGrpSpPr/>
          <p:nvPr/>
        </p:nvGrpSpPr>
        <p:grpSpPr>
          <a:xfrm>
            <a:off x="838200" y="2898071"/>
            <a:ext cx="5628080" cy="3156558"/>
            <a:chOff x="361255" y="3467136"/>
            <a:chExt cx="5628080" cy="3156558"/>
          </a:xfrm>
        </p:grpSpPr>
        <p:pic>
          <p:nvPicPr>
            <p:cNvPr id="9" name="Picture 8">
              <a:extLst>
                <a:ext uri="{FF2B5EF4-FFF2-40B4-BE49-F238E27FC236}">
                  <a16:creationId xmlns:a16="http://schemas.microsoft.com/office/drawing/2014/main" id="{45D0D5BA-A40C-4029-8E4A-D6818D70208E}"/>
                </a:ext>
              </a:extLst>
            </p:cNvPr>
            <p:cNvPicPr>
              <a:picLocks noChangeAspect="1"/>
            </p:cNvPicPr>
            <p:nvPr/>
          </p:nvPicPr>
          <p:blipFill>
            <a:blip r:embed="rId6"/>
            <a:stretch>
              <a:fillRect/>
            </a:stretch>
          </p:blipFill>
          <p:spPr>
            <a:xfrm>
              <a:off x="1288991" y="4131332"/>
              <a:ext cx="2189972" cy="1907098"/>
            </a:xfrm>
            <a:prstGeom prst="rect">
              <a:avLst/>
            </a:prstGeom>
          </p:spPr>
        </p:pic>
        <p:cxnSp>
          <p:nvCxnSpPr>
            <p:cNvPr id="10" name="Straight Arrow Connector 9">
              <a:extLst>
                <a:ext uri="{FF2B5EF4-FFF2-40B4-BE49-F238E27FC236}">
                  <a16:creationId xmlns:a16="http://schemas.microsoft.com/office/drawing/2014/main" id="{2B462221-1817-4709-9F9A-632EA1804CE7}"/>
                </a:ext>
              </a:extLst>
            </p:cNvPr>
            <p:cNvCxnSpPr>
              <a:cxnSpLocks/>
            </p:cNvCxnSpPr>
            <p:nvPr/>
          </p:nvCxnSpPr>
          <p:spPr>
            <a:xfrm>
              <a:off x="2146144" y="6030409"/>
              <a:ext cx="2077454"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B22C58E-5DAB-4EBB-B648-F6F5006C88FC}"/>
                </a:ext>
              </a:extLst>
            </p:cNvPr>
            <p:cNvCxnSpPr>
              <a:cxnSpLocks/>
            </p:cNvCxnSpPr>
            <p:nvPr/>
          </p:nvCxnSpPr>
          <p:spPr>
            <a:xfrm flipV="1">
              <a:off x="2154163" y="4056679"/>
              <a:ext cx="0" cy="197373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E53BF6B-9676-4821-B006-5FAEBBE80681}"/>
                    </a:ext>
                  </a:extLst>
                </p:cNvPr>
                <p:cNvSpPr txBox="1"/>
                <p:nvPr/>
              </p:nvSpPr>
              <p:spPr>
                <a:xfrm>
                  <a:off x="4107568" y="5845886"/>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2" name="TextBox 11">
                  <a:extLst>
                    <a:ext uri="{FF2B5EF4-FFF2-40B4-BE49-F238E27FC236}">
                      <a16:creationId xmlns:a16="http://schemas.microsoft.com/office/drawing/2014/main" id="{DE53BF6B-9676-4821-B006-5FAEBBE80681}"/>
                    </a:ext>
                  </a:extLst>
                </p:cNvPr>
                <p:cNvSpPr txBox="1">
                  <a:spLocks noRot="1" noChangeAspect="1" noMove="1" noResize="1" noEditPoints="1" noAdjustHandles="1" noChangeArrowheads="1" noChangeShapeType="1" noTextEdit="1"/>
                </p:cNvSpPr>
                <p:nvPr/>
              </p:nvSpPr>
              <p:spPr>
                <a:xfrm>
                  <a:off x="4107568" y="5845886"/>
                  <a:ext cx="397439" cy="34057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8983726-CFC0-4601-91A0-B98BE203309A}"/>
                    </a:ext>
                  </a:extLst>
                </p:cNvPr>
                <p:cNvSpPr txBox="1"/>
                <p:nvPr/>
              </p:nvSpPr>
              <p:spPr>
                <a:xfrm>
                  <a:off x="1947424" y="3716102"/>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𝑦</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3" name="TextBox 12">
                  <a:extLst>
                    <a:ext uri="{FF2B5EF4-FFF2-40B4-BE49-F238E27FC236}">
                      <a16:creationId xmlns:a16="http://schemas.microsoft.com/office/drawing/2014/main" id="{28983726-CFC0-4601-91A0-B98BE203309A}"/>
                    </a:ext>
                  </a:extLst>
                </p:cNvPr>
                <p:cNvSpPr txBox="1">
                  <a:spLocks noRot="1" noChangeAspect="1" noMove="1" noResize="1" noEditPoints="1" noAdjustHandles="1" noChangeArrowheads="1" noChangeShapeType="1" noTextEdit="1"/>
                </p:cNvSpPr>
                <p:nvPr/>
              </p:nvSpPr>
              <p:spPr>
                <a:xfrm>
                  <a:off x="1947424" y="3716102"/>
                  <a:ext cx="397439" cy="340576"/>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17D6686-8733-4025-8192-C0984444AA62}"/>
                    </a:ext>
                  </a:extLst>
                </p:cNvPr>
                <p:cNvSpPr txBox="1"/>
                <p:nvPr/>
              </p:nvSpPr>
              <p:spPr>
                <a:xfrm>
                  <a:off x="2841163" y="4098036"/>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𝑑</m:t>
                        </m:r>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𝜃</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4" name="TextBox 13">
                  <a:extLst>
                    <a:ext uri="{FF2B5EF4-FFF2-40B4-BE49-F238E27FC236}">
                      <a16:creationId xmlns:a16="http://schemas.microsoft.com/office/drawing/2014/main" id="{317D6686-8733-4025-8192-C0984444AA62}"/>
                    </a:ext>
                  </a:extLst>
                </p:cNvPr>
                <p:cNvSpPr txBox="1">
                  <a:spLocks noRot="1" noChangeAspect="1" noMove="1" noResize="1" noEditPoints="1" noAdjustHandles="1" noChangeArrowheads="1" noChangeShapeType="1" noTextEdit="1"/>
                </p:cNvSpPr>
                <p:nvPr/>
              </p:nvSpPr>
              <p:spPr>
                <a:xfrm>
                  <a:off x="2841163" y="4098036"/>
                  <a:ext cx="397439" cy="340576"/>
                </a:xfrm>
                <a:prstGeom prst="rect">
                  <a:avLst/>
                </a:prstGeom>
                <a:blipFill>
                  <a:blip r:embed="rId9"/>
                  <a:stretch>
                    <a:fillRect/>
                  </a:stretch>
                </a:blipFill>
              </p:spPr>
              <p:txBody>
                <a:bodyPr/>
                <a:lstStyle/>
                <a:p>
                  <a:r>
                    <a:rPr lang="en-US">
                      <a:noFill/>
                    </a:rPr>
                    <a:t> </a:t>
                  </a:r>
                </a:p>
              </p:txBody>
            </p:sp>
          </mc:Fallback>
        </mc:AlternateContent>
        <p:pic>
          <p:nvPicPr>
            <p:cNvPr id="15" name="Picture 14">
              <a:extLst>
                <a:ext uri="{FF2B5EF4-FFF2-40B4-BE49-F238E27FC236}">
                  <a16:creationId xmlns:a16="http://schemas.microsoft.com/office/drawing/2014/main" id="{2B452705-226A-4BD5-8A24-E2B9510799F9}"/>
                </a:ext>
              </a:extLst>
            </p:cNvPr>
            <p:cNvPicPr>
              <a:picLocks noChangeAspect="1"/>
            </p:cNvPicPr>
            <p:nvPr/>
          </p:nvPicPr>
          <p:blipFill>
            <a:blip r:embed="rId10"/>
            <a:stretch>
              <a:fillRect/>
            </a:stretch>
          </p:blipFill>
          <p:spPr>
            <a:xfrm rot="20848676">
              <a:off x="2670680" y="4145913"/>
              <a:ext cx="262579" cy="360403"/>
            </a:xfrm>
            <a:prstGeom prst="rect">
              <a:avLst/>
            </a:prstGeom>
          </p:spPr>
        </p:pic>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341FFAB5-B856-4F97-B62F-AE1D1A19BDE2}"/>
                    </a:ext>
                  </a:extLst>
                </p:cNvPr>
                <p:cNvSpPr txBox="1"/>
                <p:nvPr/>
              </p:nvSpPr>
              <p:spPr>
                <a:xfrm>
                  <a:off x="2404530" y="5712697"/>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𝑑</m:t>
                        </m:r>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𝜃</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6" name="TextBox 15">
                  <a:extLst>
                    <a:ext uri="{FF2B5EF4-FFF2-40B4-BE49-F238E27FC236}">
                      <a16:creationId xmlns:a16="http://schemas.microsoft.com/office/drawing/2014/main" id="{341FFAB5-B856-4F97-B62F-AE1D1A19BDE2}"/>
                    </a:ext>
                  </a:extLst>
                </p:cNvPr>
                <p:cNvSpPr txBox="1">
                  <a:spLocks noRot="1" noChangeAspect="1" noMove="1" noResize="1" noEditPoints="1" noAdjustHandles="1" noChangeArrowheads="1" noChangeShapeType="1" noTextEdit="1"/>
                </p:cNvSpPr>
                <p:nvPr/>
              </p:nvSpPr>
              <p:spPr>
                <a:xfrm>
                  <a:off x="2404530" y="5712697"/>
                  <a:ext cx="397439" cy="340576"/>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4D33542E-219F-4494-8A98-C34F16A7094D}"/>
                    </a:ext>
                  </a:extLst>
                </p:cNvPr>
                <p:cNvSpPr txBox="1"/>
                <p:nvPr/>
              </p:nvSpPr>
              <p:spPr>
                <a:xfrm>
                  <a:off x="1756724" y="5307899"/>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𝑑</m:t>
                        </m:r>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𝜃</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2</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7" name="TextBox 16">
                  <a:extLst>
                    <a:ext uri="{FF2B5EF4-FFF2-40B4-BE49-F238E27FC236}">
                      <a16:creationId xmlns:a16="http://schemas.microsoft.com/office/drawing/2014/main" id="{4D33542E-219F-4494-8A98-C34F16A7094D}"/>
                    </a:ext>
                  </a:extLst>
                </p:cNvPr>
                <p:cNvSpPr txBox="1">
                  <a:spLocks noRot="1" noChangeAspect="1" noMove="1" noResize="1" noEditPoints="1" noAdjustHandles="1" noChangeArrowheads="1" noChangeShapeType="1" noTextEdit="1"/>
                </p:cNvSpPr>
                <p:nvPr/>
              </p:nvSpPr>
              <p:spPr>
                <a:xfrm>
                  <a:off x="1756724" y="5307899"/>
                  <a:ext cx="397439" cy="340576"/>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BF574AA9-6AF3-44C5-8B07-8A9084F3C652}"/>
                    </a:ext>
                  </a:extLst>
                </p:cNvPr>
                <p:cNvSpPr txBox="1"/>
                <p:nvPr/>
              </p:nvSpPr>
              <p:spPr>
                <a:xfrm>
                  <a:off x="3668055" y="5197188"/>
                  <a:ext cx="397439" cy="340576"/>
                </a:xfrm>
                <a:prstGeom prst="rect">
                  <a:avLst/>
                </a:prstGeom>
              </p:spPr>
              <p:txBody>
                <a:bodyPr vert="horz" wrap="none" lIns="91440" tIns="45720" rIns="91440" bIns="45720" rtlCol="0">
                  <a:noAutofit/>
                </a:bodyPr>
                <a:lstStyle/>
                <a:p>
                  <a:pPr>
                    <a:lnSpc>
                      <a:spcPts val="1800"/>
                    </a:lnSpc>
                    <a:spcAft>
                      <a:spcPts val="600"/>
                    </a:spcAft>
                  </a:pPr>
                  <a14:m>
                    <m:oMathPara xmlns:m="http://schemas.openxmlformats.org/officeDocument/2006/math">
                      <m:oMathParaPr>
                        <m:jc m:val="centerGroup"/>
                      </m:oMathParaPr>
                      <m:oMath xmlns:m="http://schemas.openxmlformats.org/officeDocument/2006/math">
                        <m:r>
                          <a:rPr lang="en-US" sz="1200" i="1" smtClean="0">
                            <a:solidFill>
                              <a:prstClr val="black">
                                <a:lumMod val="75000"/>
                                <a:lumOff val="25000"/>
                              </a:prstClr>
                            </a:solidFill>
                            <a:latin typeface="Cambria Math" panose="02040503050406030204" pitchFamily="18" charset="0"/>
                            <a:cs typeface="Segoe UI" panose="020B0502040204020203" pitchFamily="34" charset="0"/>
                          </a:rPr>
                          <m:t>𝑑</m:t>
                        </m:r>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i="1" smtClean="0">
                                <a:solidFill>
                                  <a:prstClr val="black">
                                    <a:lumMod val="75000"/>
                                    <a:lumOff val="25000"/>
                                  </a:prstClr>
                                </a:solidFill>
                                <a:latin typeface="Cambria Math" panose="02040503050406030204" pitchFamily="18" charset="0"/>
                                <a:cs typeface="Segoe UI" panose="020B0502040204020203" pitchFamily="34" charset="0"/>
                              </a:rPr>
                              <m:t>𝜃</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1</m:t>
                            </m:r>
                          </m:sub>
                        </m:sSub>
                        <m:r>
                          <a:rPr lang="en-US" sz="1200" i="1" smtClean="0">
                            <a:solidFill>
                              <a:prstClr val="black">
                                <a:lumMod val="75000"/>
                                <a:lumOff val="25000"/>
                              </a:prstClr>
                            </a:solidFill>
                            <a:latin typeface="Cambria Math" panose="02040503050406030204" pitchFamily="18" charset="0"/>
                            <a:cs typeface="Segoe UI" panose="020B0502040204020203" pitchFamily="34" charset="0"/>
                          </a:rPr>
                          <m:t>=</m:t>
                        </m:r>
                        <m:r>
                          <a:rPr lang="en-US" sz="1200" i="1" smtClean="0">
                            <a:solidFill>
                              <a:prstClr val="black">
                                <a:lumMod val="75000"/>
                                <a:lumOff val="25000"/>
                              </a:prstClr>
                            </a:solidFill>
                            <a:latin typeface="Cambria Math" panose="02040503050406030204" pitchFamily="18" charset="0"/>
                            <a:cs typeface="Segoe UI" panose="020B0502040204020203" pitchFamily="34" charset="0"/>
                          </a:rPr>
                          <m:t>𝑑</m:t>
                        </m:r>
                        <m:sSub>
                          <m:sSubPr>
                            <m:ctrlPr>
                              <a:rPr lang="en-US" sz="1200" b="0" i="1" smtClean="0">
                                <a:solidFill>
                                  <a:prstClr val="black">
                                    <a:lumMod val="75000"/>
                                    <a:lumOff val="25000"/>
                                  </a:prstClr>
                                </a:solidFill>
                                <a:latin typeface="Cambria Math" panose="02040503050406030204" pitchFamily="18" charset="0"/>
                                <a:cs typeface="Segoe UI" panose="020B0502040204020203" pitchFamily="34" charset="0"/>
                              </a:rPr>
                            </m:ctrlPr>
                          </m:sSubPr>
                          <m:e>
                            <m:r>
                              <a:rPr lang="en-US" sz="1200" i="1" smtClean="0">
                                <a:solidFill>
                                  <a:prstClr val="black">
                                    <a:lumMod val="75000"/>
                                    <a:lumOff val="25000"/>
                                  </a:prstClr>
                                </a:solidFill>
                                <a:latin typeface="Cambria Math" panose="02040503050406030204" pitchFamily="18" charset="0"/>
                                <a:cs typeface="Segoe UI" panose="020B0502040204020203" pitchFamily="34" charset="0"/>
                              </a:rPr>
                              <m:t>𝜃</m:t>
                            </m:r>
                          </m:e>
                          <m:sub>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2</m:t>
                            </m:r>
                          </m:sub>
                        </m:sSub>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8" name="TextBox 17">
                  <a:extLst>
                    <a:ext uri="{FF2B5EF4-FFF2-40B4-BE49-F238E27FC236}">
                      <a16:creationId xmlns:a16="http://schemas.microsoft.com/office/drawing/2014/main" id="{BF574AA9-6AF3-44C5-8B07-8A9084F3C652}"/>
                    </a:ext>
                  </a:extLst>
                </p:cNvPr>
                <p:cNvSpPr txBox="1">
                  <a:spLocks noRot="1" noChangeAspect="1" noMove="1" noResize="1" noEditPoints="1" noAdjustHandles="1" noChangeArrowheads="1" noChangeShapeType="1" noTextEdit="1"/>
                </p:cNvSpPr>
                <p:nvPr/>
              </p:nvSpPr>
              <p:spPr>
                <a:xfrm>
                  <a:off x="3668055" y="5197188"/>
                  <a:ext cx="397439" cy="340576"/>
                </a:xfrm>
                <a:prstGeom prst="rect">
                  <a:avLst/>
                </a:prstGeom>
                <a:blipFill>
                  <a:blip r:embed="rId13"/>
                  <a:stretch>
                    <a:fillRect r="-103077"/>
                  </a:stretch>
                </a:blipFill>
              </p:spPr>
              <p:txBody>
                <a:bodyPr/>
                <a:lstStyle/>
                <a:p>
                  <a:r>
                    <a:rPr lang="en-US">
                      <a:noFill/>
                    </a:rPr>
                    <a:t> </a:t>
                  </a:r>
                </a:p>
              </p:txBody>
            </p:sp>
          </mc:Fallback>
        </mc:AlternateContent>
        <p:grpSp>
          <p:nvGrpSpPr>
            <p:cNvPr id="19" name="Group 18">
              <a:extLst>
                <a:ext uri="{FF2B5EF4-FFF2-40B4-BE49-F238E27FC236}">
                  <a16:creationId xmlns:a16="http://schemas.microsoft.com/office/drawing/2014/main" id="{FB17A638-A6EF-4039-9557-2ED622FD8AEB}"/>
                </a:ext>
              </a:extLst>
            </p:cNvPr>
            <p:cNvGrpSpPr/>
            <p:nvPr/>
          </p:nvGrpSpPr>
          <p:grpSpPr>
            <a:xfrm>
              <a:off x="1002387" y="6113083"/>
              <a:ext cx="559606" cy="421654"/>
              <a:chOff x="794516" y="3950053"/>
              <a:chExt cx="559606" cy="421654"/>
            </a:xfrm>
          </p:grpSpPr>
          <p:cxnSp>
            <p:nvCxnSpPr>
              <p:cNvPr id="44" name="Straight Arrow Connector 43">
                <a:extLst>
                  <a:ext uri="{FF2B5EF4-FFF2-40B4-BE49-F238E27FC236}">
                    <a16:creationId xmlns:a16="http://schemas.microsoft.com/office/drawing/2014/main" id="{065E8B90-6551-4702-8B44-0048F776578C}"/>
                  </a:ext>
                </a:extLst>
              </p:cNvPr>
              <p:cNvCxnSpPr>
                <a:cxnSpLocks/>
              </p:cNvCxnSpPr>
              <p:nvPr/>
            </p:nvCxnSpPr>
            <p:spPr>
              <a:xfrm flipV="1">
                <a:off x="1195907" y="4144839"/>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45" name="Straight Arrow Connector 44">
                <a:extLst>
                  <a:ext uri="{FF2B5EF4-FFF2-40B4-BE49-F238E27FC236}">
                    <a16:creationId xmlns:a16="http://schemas.microsoft.com/office/drawing/2014/main" id="{F857824B-6392-40F4-B7B6-E11CD6D60D8A}"/>
                  </a:ext>
                </a:extLst>
              </p:cNvPr>
              <p:cNvCxnSpPr>
                <a:cxnSpLocks/>
              </p:cNvCxnSpPr>
              <p:nvPr/>
            </p:nvCxnSpPr>
            <p:spPr>
              <a:xfrm>
                <a:off x="1131798" y="4062724"/>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9480B9D4-3599-43D7-A426-712F15DE7B67}"/>
                      </a:ext>
                    </a:extLst>
                  </p:cNvPr>
                  <p:cNvSpPr txBox="1"/>
                  <p:nvPr/>
                </p:nvSpPr>
                <p:spPr>
                  <a:xfrm>
                    <a:off x="794516" y="3950053"/>
                    <a:ext cx="377988" cy="4216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e>
                                <m:e>
                                  <m:r>
                                    <a:rPr lang="en-US" sz="1200" b="0" i="1" smtClean="0">
                                      <a:latin typeface="Cambria Math" panose="02040503050406030204" pitchFamily="18" charset="0"/>
                                    </a:rPr>
                                    <m:t>𝑣</m:t>
                                  </m:r>
                                </m:e>
                              </m:eqArr>
                            </m:e>
                          </m:d>
                        </m:oMath>
                      </m:oMathPara>
                    </a14:m>
                    <a:endParaRPr lang="en-US" sz="1200" dirty="0"/>
                  </a:p>
                </p:txBody>
              </p:sp>
            </mc:Choice>
            <mc:Fallback xmlns="">
              <p:sp>
                <p:nvSpPr>
                  <p:cNvPr id="46" name="TextBox 45">
                    <a:extLst>
                      <a:ext uri="{FF2B5EF4-FFF2-40B4-BE49-F238E27FC236}">
                        <a16:creationId xmlns:a16="http://schemas.microsoft.com/office/drawing/2014/main" id="{9480B9D4-3599-43D7-A426-712F15DE7B67}"/>
                      </a:ext>
                    </a:extLst>
                  </p:cNvPr>
                  <p:cNvSpPr txBox="1">
                    <a:spLocks noRot="1" noChangeAspect="1" noMove="1" noResize="1" noEditPoints="1" noAdjustHandles="1" noChangeArrowheads="1" noChangeShapeType="1" noTextEdit="1"/>
                  </p:cNvSpPr>
                  <p:nvPr/>
                </p:nvSpPr>
                <p:spPr>
                  <a:xfrm>
                    <a:off x="794516" y="3950053"/>
                    <a:ext cx="377988" cy="421654"/>
                  </a:xfrm>
                  <a:prstGeom prst="rect">
                    <a:avLst/>
                  </a:prstGeom>
                  <a:blipFill>
                    <a:blip r:embed="rId14"/>
                    <a:stretch>
                      <a:fillRect l="-132258" t="-162857" r="-143548" b="-238571"/>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D31BC05-48AE-45D0-94D7-60D17562CD77}"/>
                    </a:ext>
                  </a:extLst>
                </p:cNvPr>
                <p:cNvSpPr txBox="1"/>
                <p:nvPr/>
              </p:nvSpPr>
              <p:spPr>
                <a:xfrm>
                  <a:off x="2016874" y="6051877"/>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𝑂</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0" name="TextBox 19">
                  <a:extLst>
                    <a:ext uri="{FF2B5EF4-FFF2-40B4-BE49-F238E27FC236}">
                      <a16:creationId xmlns:a16="http://schemas.microsoft.com/office/drawing/2014/main" id="{DD31BC05-48AE-45D0-94D7-60D17562CD77}"/>
                    </a:ext>
                  </a:extLst>
                </p:cNvPr>
                <p:cNvSpPr txBox="1">
                  <a:spLocks noRot="1" noChangeAspect="1" noMove="1" noResize="1" noEditPoints="1" noAdjustHandles="1" noChangeArrowheads="1" noChangeShapeType="1" noTextEdit="1"/>
                </p:cNvSpPr>
                <p:nvPr/>
              </p:nvSpPr>
              <p:spPr>
                <a:xfrm>
                  <a:off x="2016874" y="6051877"/>
                  <a:ext cx="294774" cy="310890"/>
                </a:xfrm>
                <a:prstGeom prst="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101F18A-0573-480C-BD8B-44D66C60058F}"/>
                    </a:ext>
                  </a:extLst>
                </p:cNvPr>
                <p:cNvSpPr txBox="1"/>
                <p:nvPr/>
              </p:nvSpPr>
              <p:spPr>
                <a:xfrm>
                  <a:off x="3320097" y="6040436"/>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𝑃</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1" name="TextBox 20">
                  <a:extLst>
                    <a:ext uri="{FF2B5EF4-FFF2-40B4-BE49-F238E27FC236}">
                      <a16:creationId xmlns:a16="http://schemas.microsoft.com/office/drawing/2014/main" id="{A101F18A-0573-480C-BD8B-44D66C60058F}"/>
                    </a:ext>
                  </a:extLst>
                </p:cNvPr>
                <p:cNvSpPr txBox="1">
                  <a:spLocks noRot="1" noChangeAspect="1" noMove="1" noResize="1" noEditPoints="1" noAdjustHandles="1" noChangeArrowheads="1" noChangeShapeType="1" noTextEdit="1"/>
                </p:cNvSpPr>
                <p:nvPr/>
              </p:nvSpPr>
              <p:spPr>
                <a:xfrm>
                  <a:off x="3320097" y="6040436"/>
                  <a:ext cx="294774" cy="310890"/>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5A8DF7A0-ED0A-4140-8AE7-A0E61DDE149D}"/>
                    </a:ext>
                  </a:extLst>
                </p:cNvPr>
                <p:cNvSpPr txBox="1"/>
                <p:nvPr/>
              </p:nvSpPr>
              <p:spPr>
                <a:xfrm>
                  <a:off x="3079582" y="4875121"/>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𝑃</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2" name="TextBox 21">
                  <a:extLst>
                    <a:ext uri="{FF2B5EF4-FFF2-40B4-BE49-F238E27FC236}">
                      <a16:creationId xmlns:a16="http://schemas.microsoft.com/office/drawing/2014/main" id="{5A8DF7A0-ED0A-4140-8AE7-A0E61DDE149D}"/>
                    </a:ext>
                  </a:extLst>
                </p:cNvPr>
                <p:cNvSpPr txBox="1">
                  <a:spLocks noRot="1" noChangeAspect="1" noMove="1" noResize="1" noEditPoints="1" noAdjustHandles="1" noChangeArrowheads="1" noChangeShapeType="1" noTextEdit="1"/>
                </p:cNvSpPr>
                <p:nvPr/>
              </p:nvSpPr>
              <p:spPr>
                <a:xfrm>
                  <a:off x="3079582" y="4875121"/>
                  <a:ext cx="294774" cy="310890"/>
                </a:xfrm>
                <a:prstGeom prst="rect">
                  <a:avLst/>
                </a:prstGeom>
                <a:blipFill>
                  <a:blip r:embed="rId17"/>
                  <a:stretch>
                    <a:fillRect r="-61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0225DC37-3D30-447B-ABEB-8A2A7EFB30CA}"/>
                    </a:ext>
                  </a:extLst>
                </p:cNvPr>
                <p:cNvSpPr txBox="1"/>
                <p:nvPr/>
              </p:nvSpPr>
              <p:spPr>
                <a:xfrm>
                  <a:off x="993627" y="4773991"/>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𝑄</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3" name="TextBox 22">
                  <a:extLst>
                    <a:ext uri="{FF2B5EF4-FFF2-40B4-BE49-F238E27FC236}">
                      <a16:creationId xmlns:a16="http://schemas.microsoft.com/office/drawing/2014/main" id="{0225DC37-3D30-447B-ABEB-8A2A7EFB30CA}"/>
                    </a:ext>
                  </a:extLst>
                </p:cNvPr>
                <p:cNvSpPr txBox="1">
                  <a:spLocks noRot="1" noChangeAspect="1" noMove="1" noResize="1" noEditPoints="1" noAdjustHandles="1" noChangeArrowheads="1" noChangeShapeType="1" noTextEdit="1"/>
                </p:cNvSpPr>
                <p:nvPr/>
              </p:nvSpPr>
              <p:spPr>
                <a:xfrm>
                  <a:off x="993627" y="4773991"/>
                  <a:ext cx="294774" cy="310890"/>
                </a:xfrm>
                <a:prstGeom prst="rect">
                  <a:avLst/>
                </a:prstGeom>
                <a:blipFill>
                  <a:blip r:embed="rId18"/>
                  <a:stretch>
                    <a:fillRect r="-16327" b="-98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6043B62E-F565-4DD2-860E-7869B9EDE16F}"/>
                    </a:ext>
                  </a:extLst>
                </p:cNvPr>
                <p:cNvSpPr txBox="1"/>
                <p:nvPr/>
              </p:nvSpPr>
              <p:spPr>
                <a:xfrm>
                  <a:off x="2097178" y="4413325"/>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𝑄</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4" name="TextBox 23">
                  <a:extLst>
                    <a:ext uri="{FF2B5EF4-FFF2-40B4-BE49-F238E27FC236}">
                      <a16:creationId xmlns:a16="http://schemas.microsoft.com/office/drawing/2014/main" id="{6043B62E-F565-4DD2-860E-7869B9EDE16F}"/>
                    </a:ext>
                  </a:extLst>
                </p:cNvPr>
                <p:cNvSpPr txBox="1">
                  <a:spLocks noRot="1" noChangeAspect="1" noMove="1" noResize="1" noEditPoints="1" noAdjustHandles="1" noChangeArrowheads="1" noChangeShapeType="1" noTextEdit="1"/>
                </p:cNvSpPr>
                <p:nvPr/>
              </p:nvSpPr>
              <p:spPr>
                <a:xfrm>
                  <a:off x="2097178" y="4413325"/>
                  <a:ext cx="294774" cy="310890"/>
                </a:xfrm>
                <a:prstGeom prst="rect">
                  <a:avLst/>
                </a:prstGeom>
                <a:blipFill>
                  <a:blip r:embed="rId19"/>
                  <a:stretch>
                    <a:fillRect b="-5882"/>
                  </a:stretch>
                </a:blipFill>
              </p:spPr>
              <p:txBody>
                <a:bodyPr/>
                <a:lstStyle/>
                <a:p>
                  <a:r>
                    <a:rPr lang="en-US">
                      <a:noFill/>
                    </a:rPr>
                    <a:t> </a:t>
                  </a:r>
                </a:p>
              </p:txBody>
            </p:sp>
          </mc:Fallback>
        </mc:AlternateContent>
        <p:grpSp>
          <p:nvGrpSpPr>
            <p:cNvPr id="25" name="Group 24">
              <a:extLst>
                <a:ext uri="{FF2B5EF4-FFF2-40B4-BE49-F238E27FC236}">
                  <a16:creationId xmlns:a16="http://schemas.microsoft.com/office/drawing/2014/main" id="{F8F0E241-31FF-4DDA-9CF6-81AC47EECCF0}"/>
                </a:ext>
              </a:extLst>
            </p:cNvPr>
            <p:cNvGrpSpPr/>
            <p:nvPr/>
          </p:nvGrpSpPr>
          <p:grpSpPr>
            <a:xfrm>
              <a:off x="3904960" y="3922881"/>
              <a:ext cx="2084375" cy="996555"/>
              <a:chOff x="4692911" y="1387274"/>
              <a:chExt cx="2084375" cy="996555"/>
            </a:xfrm>
          </p:grpSpPr>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E7F7E251-CBD8-46B7-8FEE-E0DEF2A9EF0B}"/>
                      </a:ext>
                    </a:extLst>
                  </p:cNvPr>
                  <p:cNvSpPr txBox="1"/>
                  <p:nvPr/>
                </p:nvSpPr>
                <p:spPr>
                  <a:xfrm>
                    <a:off x="4692911" y="1387274"/>
                    <a:ext cx="1908215"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i="1">
                                              <a:latin typeface="Cambria Math" panose="02040503050406030204" pitchFamily="18" charset="0"/>
                                            </a:rPr>
                                            <m:t>𝑢</m:t>
                                          </m:r>
                                        </m:num>
                                        <m:den>
                                          <m:r>
                                            <a:rPr lang="en-US" sz="1200" i="1">
                                              <a:latin typeface="Cambria Math" panose="02040503050406030204" pitchFamily="18" charset="0"/>
                                            </a:rPr>
                                            <m:t>𝜕</m:t>
                                          </m:r>
                                          <m:r>
                                            <a:rPr lang="en-US" sz="1200" i="1">
                                              <a:latin typeface="Cambria Math" panose="02040503050406030204" pitchFamily="18" charset="0"/>
                                            </a:rPr>
                                            <m:t>𝑥</m:t>
                                          </m:r>
                                        </m:den>
                                      </m:f>
                                    </m:e>
                                  </m:d>
                                  <m:r>
                                    <m:rPr>
                                      <m:sty m:val="p"/>
                                    </m:rPr>
                                    <a:rPr lang="en-US" sz="1200">
                                      <a:latin typeface="Cambria Math" panose="02040503050406030204" pitchFamily="18" charset="0"/>
                                    </a:rPr>
                                    <m:t>Δ</m:t>
                                  </m:r>
                                  <m:r>
                                    <a:rPr lang="en-US" sz="1200" i="1">
                                      <a:latin typeface="Cambria Math" panose="02040503050406030204" pitchFamily="18" charset="0"/>
                                    </a:rPr>
                                    <m:t>𝑥</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𝑦</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i="1">
                                              <a:latin typeface="Cambria Math" panose="02040503050406030204" pitchFamily="18" charset="0"/>
                                            </a:rPr>
                                            <m:t>𝑣</m:t>
                                          </m:r>
                                        </m:num>
                                        <m:den>
                                          <m:r>
                                            <a:rPr lang="en-US" sz="1200" i="1">
                                              <a:latin typeface="Cambria Math" panose="02040503050406030204" pitchFamily="18" charset="0"/>
                                            </a:rPr>
                                            <m:t>𝜕</m:t>
                                          </m:r>
                                          <m:r>
                                            <a:rPr lang="en-US" sz="1200" i="1">
                                              <a:latin typeface="Cambria Math" panose="02040503050406030204" pitchFamily="18" charset="0"/>
                                            </a:rPr>
                                            <m:t>𝑥</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𝑥</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a:latin typeface="Cambria Math" panose="02040503050406030204" pitchFamily="18" charset="0"/>
                                    </a:rPr>
                                    <m:t>Δ</m:t>
                                  </m:r>
                                  <m:r>
                                    <a:rPr lang="en-US" sz="1200" b="0" i="1" smtClean="0">
                                      <a:latin typeface="Cambria Math" panose="02040503050406030204" pitchFamily="18" charset="0"/>
                                    </a:rPr>
                                    <m:t>𝑦</m:t>
                                  </m:r>
                                </m:e>
                              </m:eqArr>
                            </m:e>
                          </m:d>
                        </m:oMath>
                      </m:oMathPara>
                    </a14:m>
                    <a:endParaRPr lang="en-US" sz="1200" dirty="0"/>
                  </a:p>
                </p:txBody>
              </p:sp>
            </mc:Choice>
            <mc:Fallback xmlns="">
              <p:sp>
                <p:nvSpPr>
                  <p:cNvPr id="41" name="TextBox 40">
                    <a:extLst>
                      <a:ext uri="{FF2B5EF4-FFF2-40B4-BE49-F238E27FC236}">
                        <a16:creationId xmlns:a16="http://schemas.microsoft.com/office/drawing/2014/main" id="{E7F7E251-CBD8-46B7-8FEE-E0DEF2A9EF0B}"/>
                      </a:ext>
                    </a:extLst>
                  </p:cNvPr>
                  <p:cNvSpPr txBox="1">
                    <a:spLocks noRot="1" noChangeAspect="1" noMove="1" noResize="1" noEditPoints="1" noAdjustHandles="1" noChangeArrowheads="1" noChangeShapeType="1" noTextEdit="1"/>
                  </p:cNvSpPr>
                  <p:nvPr/>
                </p:nvSpPr>
                <p:spPr>
                  <a:xfrm>
                    <a:off x="4692911" y="1387274"/>
                    <a:ext cx="1908215" cy="996555"/>
                  </a:xfrm>
                  <a:prstGeom prst="rect">
                    <a:avLst/>
                  </a:prstGeom>
                  <a:blipFill>
                    <a:blip r:embed="rId20"/>
                    <a:stretch>
                      <a:fillRect/>
                    </a:stretch>
                  </a:blipFill>
                </p:spPr>
                <p:txBody>
                  <a:bodyPr/>
                  <a:lstStyle/>
                  <a:p>
                    <a:r>
                      <a:rPr lang="en-US">
                        <a:noFill/>
                      </a:rPr>
                      <a:t> </a:t>
                    </a:r>
                  </a:p>
                </p:txBody>
              </p:sp>
            </mc:Fallback>
          </mc:AlternateContent>
          <p:cxnSp>
            <p:nvCxnSpPr>
              <p:cNvPr id="42" name="Straight Arrow Connector 41">
                <a:extLst>
                  <a:ext uri="{FF2B5EF4-FFF2-40B4-BE49-F238E27FC236}">
                    <a16:creationId xmlns:a16="http://schemas.microsoft.com/office/drawing/2014/main" id="{3BA8124C-7ED3-432F-A3F4-D76EF50FE93A}"/>
                  </a:ext>
                </a:extLst>
              </p:cNvPr>
              <p:cNvCxnSpPr>
                <a:cxnSpLocks/>
              </p:cNvCxnSpPr>
              <p:nvPr/>
            </p:nvCxnSpPr>
            <p:spPr>
              <a:xfrm>
                <a:off x="6554962" y="1703016"/>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43" name="Straight Arrow Connector 42">
                <a:extLst>
                  <a:ext uri="{FF2B5EF4-FFF2-40B4-BE49-F238E27FC236}">
                    <a16:creationId xmlns:a16="http://schemas.microsoft.com/office/drawing/2014/main" id="{356FA9DA-DB95-4571-904C-CBB02164AD1D}"/>
                  </a:ext>
                </a:extLst>
              </p:cNvPr>
              <p:cNvCxnSpPr>
                <a:cxnSpLocks/>
              </p:cNvCxnSpPr>
              <p:nvPr/>
            </p:nvCxnSpPr>
            <p:spPr>
              <a:xfrm flipV="1">
                <a:off x="6666124" y="1960829"/>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grpSp>
        <p:grpSp>
          <p:nvGrpSpPr>
            <p:cNvPr id="26" name="Group 25">
              <a:extLst>
                <a:ext uri="{FF2B5EF4-FFF2-40B4-BE49-F238E27FC236}">
                  <a16:creationId xmlns:a16="http://schemas.microsoft.com/office/drawing/2014/main" id="{C130A9DA-9316-46E9-86D5-79E16413A428}"/>
                </a:ext>
              </a:extLst>
            </p:cNvPr>
            <p:cNvGrpSpPr/>
            <p:nvPr/>
          </p:nvGrpSpPr>
          <p:grpSpPr>
            <a:xfrm>
              <a:off x="4652815" y="5627139"/>
              <a:ext cx="1336520" cy="996555"/>
              <a:chOff x="3839021" y="4089477"/>
              <a:chExt cx="1336520" cy="996555"/>
            </a:xfrm>
          </p:grpSpPr>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33ADBF1E-ACFE-4841-8120-ACE2648A1D99}"/>
                      </a:ext>
                    </a:extLst>
                  </p:cNvPr>
                  <p:cNvSpPr txBox="1"/>
                  <p:nvPr/>
                </p:nvSpPr>
                <p:spPr>
                  <a:xfrm>
                    <a:off x="3839021" y="4089477"/>
                    <a:ext cx="1164614"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𝑥</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𝑥</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i="1">
                                              <a:latin typeface="Cambria Math" panose="02040503050406030204" pitchFamily="18" charset="0"/>
                                            </a:rPr>
                                            <m:t>𝑥</m:t>
                                          </m:r>
                                        </m:den>
                                      </m:f>
                                    </m:e>
                                  </m:d>
                                  <m:r>
                                    <m:rPr>
                                      <m:sty m:val="p"/>
                                    </m:rPr>
                                    <a:rPr lang="en-US" sz="1200">
                                      <a:latin typeface="Cambria Math" panose="02040503050406030204" pitchFamily="18" charset="0"/>
                                    </a:rPr>
                                    <m:t>Δ</m:t>
                                  </m:r>
                                  <m:r>
                                    <a:rPr lang="en-US" sz="1200" i="1">
                                      <a:latin typeface="Cambria Math" panose="02040503050406030204" pitchFamily="18" charset="0"/>
                                    </a:rPr>
                                    <m:t>𝑥</m:t>
                                  </m:r>
                                </m:e>
                              </m:eqArr>
                            </m:e>
                          </m:d>
                        </m:oMath>
                      </m:oMathPara>
                    </a14:m>
                    <a:endParaRPr lang="en-US" sz="1200" dirty="0"/>
                  </a:p>
                </p:txBody>
              </p:sp>
            </mc:Choice>
            <mc:Fallback xmlns="">
              <p:sp>
                <p:nvSpPr>
                  <p:cNvPr id="38" name="TextBox 37">
                    <a:extLst>
                      <a:ext uri="{FF2B5EF4-FFF2-40B4-BE49-F238E27FC236}">
                        <a16:creationId xmlns:a16="http://schemas.microsoft.com/office/drawing/2014/main" id="{33ADBF1E-ACFE-4841-8120-ACE2648A1D99}"/>
                      </a:ext>
                    </a:extLst>
                  </p:cNvPr>
                  <p:cNvSpPr txBox="1">
                    <a:spLocks noRot="1" noChangeAspect="1" noMove="1" noResize="1" noEditPoints="1" noAdjustHandles="1" noChangeArrowheads="1" noChangeShapeType="1" noTextEdit="1"/>
                  </p:cNvSpPr>
                  <p:nvPr/>
                </p:nvSpPr>
                <p:spPr>
                  <a:xfrm>
                    <a:off x="3839021" y="4089477"/>
                    <a:ext cx="1164614" cy="996555"/>
                  </a:xfrm>
                  <a:prstGeom prst="rect">
                    <a:avLst/>
                  </a:prstGeom>
                  <a:blipFill>
                    <a:blip r:embed="rId21"/>
                    <a:stretch>
                      <a:fillRect/>
                    </a:stretch>
                  </a:blipFill>
                </p:spPr>
                <p:txBody>
                  <a:bodyPr/>
                  <a:lstStyle/>
                  <a:p>
                    <a:r>
                      <a:rPr lang="en-US">
                        <a:noFill/>
                      </a:rPr>
                      <a:t> </a:t>
                    </a:r>
                  </a:p>
                </p:txBody>
              </p:sp>
            </mc:Fallback>
          </mc:AlternateContent>
          <p:cxnSp>
            <p:nvCxnSpPr>
              <p:cNvPr id="39" name="Straight Arrow Connector 38">
                <a:extLst>
                  <a:ext uri="{FF2B5EF4-FFF2-40B4-BE49-F238E27FC236}">
                    <a16:creationId xmlns:a16="http://schemas.microsoft.com/office/drawing/2014/main" id="{FDED13AF-2662-40BC-A606-25265A49DD92}"/>
                  </a:ext>
                </a:extLst>
              </p:cNvPr>
              <p:cNvCxnSpPr>
                <a:cxnSpLocks/>
              </p:cNvCxnSpPr>
              <p:nvPr/>
            </p:nvCxnSpPr>
            <p:spPr>
              <a:xfrm>
                <a:off x="4953217" y="4371706"/>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F2E1406A-190A-4F68-BB8C-BE4F37BB139D}"/>
                  </a:ext>
                </a:extLst>
              </p:cNvPr>
              <p:cNvCxnSpPr>
                <a:cxnSpLocks/>
              </p:cNvCxnSpPr>
              <p:nvPr/>
            </p:nvCxnSpPr>
            <p:spPr>
              <a:xfrm flipV="1">
                <a:off x="5064379" y="4696008"/>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grpSp>
        <p:grpSp>
          <p:nvGrpSpPr>
            <p:cNvPr id="27" name="Group 26">
              <a:extLst>
                <a:ext uri="{FF2B5EF4-FFF2-40B4-BE49-F238E27FC236}">
                  <a16:creationId xmlns:a16="http://schemas.microsoft.com/office/drawing/2014/main" id="{FEA5A270-88EB-44C8-B42E-C41ABD274907}"/>
                </a:ext>
              </a:extLst>
            </p:cNvPr>
            <p:cNvGrpSpPr/>
            <p:nvPr/>
          </p:nvGrpSpPr>
          <p:grpSpPr>
            <a:xfrm>
              <a:off x="361255" y="3467136"/>
              <a:ext cx="1339375" cy="996555"/>
              <a:chOff x="1015671" y="1794728"/>
              <a:chExt cx="1339375" cy="996555"/>
            </a:xfrm>
          </p:grpSpPr>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663F47B-1082-4AB9-8503-AF65C4701B7E}"/>
                      </a:ext>
                    </a:extLst>
                  </p:cNvPr>
                  <p:cNvSpPr txBox="1"/>
                  <p:nvPr/>
                </p:nvSpPr>
                <p:spPr>
                  <a:xfrm>
                    <a:off x="1015671" y="1794728"/>
                    <a:ext cx="1167371"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𝑦</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a:latin typeface="Cambria Math" panose="02040503050406030204" pitchFamily="18" charset="0"/>
                                    </a:rPr>
                                    <m:t>Δ</m:t>
                                  </m:r>
                                  <m:r>
                                    <a:rPr lang="en-US" sz="1200" b="0" i="1" smtClean="0">
                                      <a:latin typeface="Cambria Math" panose="02040503050406030204" pitchFamily="18" charset="0"/>
                                    </a:rPr>
                                    <m:t>𝑦</m:t>
                                  </m:r>
                                </m:e>
                              </m:eqArr>
                            </m:e>
                          </m:d>
                        </m:oMath>
                      </m:oMathPara>
                    </a14:m>
                    <a:endParaRPr lang="en-US" sz="1200" dirty="0"/>
                  </a:p>
                </p:txBody>
              </p:sp>
            </mc:Choice>
            <mc:Fallback xmlns="">
              <p:sp>
                <p:nvSpPr>
                  <p:cNvPr id="35" name="TextBox 34">
                    <a:extLst>
                      <a:ext uri="{FF2B5EF4-FFF2-40B4-BE49-F238E27FC236}">
                        <a16:creationId xmlns:a16="http://schemas.microsoft.com/office/drawing/2014/main" id="{3663F47B-1082-4AB9-8503-AF65C4701B7E}"/>
                      </a:ext>
                    </a:extLst>
                  </p:cNvPr>
                  <p:cNvSpPr txBox="1">
                    <a:spLocks noRot="1" noChangeAspect="1" noMove="1" noResize="1" noEditPoints="1" noAdjustHandles="1" noChangeArrowheads="1" noChangeShapeType="1" noTextEdit="1"/>
                  </p:cNvSpPr>
                  <p:nvPr/>
                </p:nvSpPr>
                <p:spPr>
                  <a:xfrm>
                    <a:off x="1015671" y="1794728"/>
                    <a:ext cx="1167371" cy="996555"/>
                  </a:xfrm>
                  <a:prstGeom prst="rect">
                    <a:avLst/>
                  </a:prstGeom>
                  <a:blipFill>
                    <a:blip r:embed="rId22"/>
                    <a:stretch>
                      <a:fillRect/>
                    </a:stretch>
                  </a:blipFill>
                </p:spPr>
                <p:txBody>
                  <a:bodyPr/>
                  <a:lstStyle/>
                  <a:p>
                    <a:r>
                      <a:rPr lang="en-US">
                        <a:noFill/>
                      </a:rPr>
                      <a:t> </a:t>
                    </a:r>
                  </a:p>
                </p:txBody>
              </p:sp>
            </mc:Fallback>
          </mc:AlternateContent>
          <p:cxnSp>
            <p:nvCxnSpPr>
              <p:cNvPr id="36" name="Straight Arrow Connector 35">
                <a:extLst>
                  <a:ext uri="{FF2B5EF4-FFF2-40B4-BE49-F238E27FC236}">
                    <a16:creationId xmlns:a16="http://schemas.microsoft.com/office/drawing/2014/main" id="{9DB29394-8C0D-4E36-8A70-31802C8945F6}"/>
                  </a:ext>
                </a:extLst>
              </p:cNvPr>
              <p:cNvCxnSpPr>
                <a:cxnSpLocks/>
              </p:cNvCxnSpPr>
              <p:nvPr/>
            </p:nvCxnSpPr>
            <p:spPr>
              <a:xfrm flipV="1">
                <a:off x="2229849" y="2448450"/>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A7CB6CFF-8B2F-40D9-926E-2C23C10A5658}"/>
                  </a:ext>
                </a:extLst>
              </p:cNvPr>
              <p:cNvCxnSpPr>
                <a:cxnSpLocks/>
              </p:cNvCxnSpPr>
              <p:nvPr/>
            </p:nvCxnSpPr>
            <p:spPr>
              <a:xfrm>
                <a:off x="2132722" y="2097050"/>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grpSp>
        <p:cxnSp>
          <p:nvCxnSpPr>
            <p:cNvPr id="28" name="Connector: Curved 27">
              <a:extLst>
                <a:ext uri="{FF2B5EF4-FFF2-40B4-BE49-F238E27FC236}">
                  <a16:creationId xmlns:a16="http://schemas.microsoft.com/office/drawing/2014/main" id="{7E99BBC5-795C-491B-9B5E-21F7BBB8845D}"/>
                </a:ext>
              </a:extLst>
            </p:cNvPr>
            <p:cNvCxnSpPr>
              <a:cxnSpLocks/>
            </p:cNvCxnSpPr>
            <p:nvPr/>
          </p:nvCxnSpPr>
          <p:spPr>
            <a:xfrm>
              <a:off x="1082297" y="4468933"/>
              <a:ext cx="1071864" cy="222944"/>
            </a:xfrm>
            <a:prstGeom prst="curvedConnector3">
              <a:avLst>
                <a:gd name="adj1" fmla="val 55238"/>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29" name="Connector: Curved 28">
              <a:extLst>
                <a:ext uri="{FF2B5EF4-FFF2-40B4-BE49-F238E27FC236}">
                  <a16:creationId xmlns:a16="http://schemas.microsoft.com/office/drawing/2014/main" id="{04097A7A-ED11-4DA8-8513-53EAF4A64743}"/>
                </a:ext>
              </a:extLst>
            </p:cNvPr>
            <p:cNvCxnSpPr>
              <a:cxnSpLocks/>
              <a:stCxn id="41" idx="1"/>
            </p:cNvCxnSpPr>
            <p:nvPr/>
          </p:nvCxnSpPr>
          <p:spPr>
            <a:xfrm rot="10800000" flipV="1">
              <a:off x="3478964" y="4421158"/>
              <a:ext cx="425997" cy="286103"/>
            </a:xfrm>
            <a:prstGeom prst="curvedConnector3">
              <a:avLst>
                <a:gd name="adj1" fmla="val 46234"/>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30" name="Connector: Curved 29">
              <a:extLst>
                <a:ext uri="{FF2B5EF4-FFF2-40B4-BE49-F238E27FC236}">
                  <a16:creationId xmlns:a16="http://schemas.microsoft.com/office/drawing/2014/main" id="{C1761501-A45D-4D51-97BB-A7B4F712FF94}"/>
                </a:ext>
              </a:extLst>
            </p:cNvPr>
            <p:cNvCxnSpPr>
              <a:cxnSpLocks/>
              <a:stCxn id="38" idx="1"/>
              <a:endCxn id="21" idx="0"/>
            </p:cNvCxnSpPr>
            <p:nvPr/>
          </p:nvCxnSpPr>
          <p:spPr>
            <a:xfrm rot="10800000">
              <a:off x="3467485" y="6040437"/>
              <a:ext cx="1185331" cy="84981"/>
            </a:xfrm>
            <a:prstGeom prst="curvedConnector4">
              <a:avLst>
                <a:gd name="adj1" fmla="val -202"/>
                <a:gd name="adj2" fmla="val -46299"/>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31" name="Connector: Curved 30">
              <a:extLst>
                <a:ext uri="{FF2B5EF4-FFF2-40B4-BE49-F238E27FC236}">
                  <a16:creationId xmlns:a16="http://schemas.microsoft.com/office/drawing/2014/main" id="{DAA12905-0257-4918-A38C-2444F12FB069}"/>
                </a:ext>
              </a:extLst>
            </p:cNvPr>
            <p:cNvCxnSpPr>
              <a:cxnSpLocks/>
              <a:endCxn id="20" idx="0"/>
            </p:cNvCxnSpPr>
            <p:nvPr/>
          </p:nvCxnSpPr>
          <p:spPr>
            <a:xfrm flipV="1">
              <a:off x="1493143" y="6051877"/>
              <a:ext cx="671118" cy="264135"/>
            </a:xfrm>
            <a:prstGeom prst="curvedConnector4">
              <a:avLst>
                <a:gd name="adj1" fmla="val 42605"/>
                <a:gd name="adj2" fmla="val 86335"/>
              </a:avLst>
            </a:prstGeom>
            <a:ln>
              <a:tailEnd type="triangle"/>
            </a:ln>
          </p:spPr>
          <p:style>
            <a:lnRef idx="1">
              <a:schemeClr val="accent3"/>
            </a:lnRef>
            <a:fillRef idx="0">
              <a:schemeClr val="accent3"/>
            </a:fillRef>
            <a:effectRef idx="0">
              <a:schemeClr val="accent3"/>
            </a:effectRef>
            <a:fontRef idx="minor">
              <a:schemeClr val="tx1"/>
            </a:fontRef>
          </p:style>
        </p:cxn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1084CFA7-5402-4D4E-84F2-0F7C5C236A1A}"/>
                    </a:ext>
                  </a:extLst>
                </p:cNvPr>
                <p:cNvSpPr txBox="1"/>
                <p:nvPr/>
              </p:nvSpPr>
              <p:spPr>
                <a:xfrm>
                  <a:off x="2624458" y="5969951"/>
                  <a:ext cx="465221" cy="310932"/>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m:rPr>
                            <m:sty m:val="p"/>
                          </m:rPr>
                          <a:rPr lang="en-US" sz="1200" b="0" i="0" smtClean="0">
                            <a:solidFill>
                              <a:prstClr val="black">
                                <a:lumMod val="75000"/>
                                <a:lumOff val="25000"/>
                              </a:prstClr>
                            </a:solidFill>
                            <a:latin typeface="Cambria Math" panose="02040503050406030204" pitchFamily="18" charset="0"/>
                            <a:cs typeface="Segoe UI" panose="020B0502040204020203" pitchFamily="34" charset="0"/>
                          </a:rPr>
                          <m:t>Δ</m:t>
                        </m:r>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2" name="TextBox 31">
                  <a:extLst>
                    <a:ext uri="{FF2B5EF4-FFF2-40B4-BE49-F238E27FC236}">
                      <a16:creationId xmlns:a16="http://schemas.microsoft.com/office/drawing/2014/main" id="{1084CFA7-5402-4D4E-84F2-0F7C5C236A1A}"/>
                    </a:ext>
                  </a:extLst>
                </p:cNvPr>
                <p:cNvSpPr txBox="1">
                  <a:spLocks noRot="1" noChangeAspect="1" noMove="1" noResize="1" noEditPoints="1" noAdjustHandles="1" noChangeArrowheads="1" noChangeShapeType="1" noTextEdit="1"/>
                </p:cNvSpPr>
                <p:nvPr/>
              </p:nvSpPr>
              <p:spPr>
                <a:xfrm>
                  <a:off x="2624458" y="5969951"/>
                  <a:ext cx="465221" cy="310932"/>
                </a:xfrm>
                <a:prstGeom prst="rect">
                  <a:avLst/>
                </a:prstGeom>
                <a:blipFill>
                  <a:blip r:embed="rId2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716D22D5-518C-4AEB-877A-A61FE32D5ED8}"/>
                    </a:ext>
                  </a:extLst>
                </p:cNvPr>
                <p:cNvSpPr txBox="1"/>
                <p:nvPr/>
              </p:nvSpPr>
              <p:spPr>
                <a:xfrm>
                  <a:off x="2045766" y="5130411"/>
                  <a:ext cx="465221" cy="310932"/>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m:rPr>
                            <m:sty m:val="p"/>
                          </m:rPr>
                          <a:rPr lang="en-US" sz="1200" b="0" i="0" smtClean="0">
                            <a:solidFill>
                              <a:prstClr val="black">
                                <a:lumMod val="75000"/>
                                <a:lumOff val="25000"/>
                              </a:prstClr>
                            </a:solidFill>
                            <a:latin typeface="Cambria Math" panose="02040503050406030204" pitchFamily="18" charset="0"/>
                            <a:cs typeface="Segoe UI" panose="020B0502040204020203" pitchFamily="34" charset="0"/>
                          </a:rPr>
                          <m:t>Δy</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3" name="TextBox 32">
                  <a:extLst>
                    <a:ext uri="{FF2B5EF4-FFF2-40B4-BE49-F238E27FC236}">
                      <a16:creationId xmlns:a16="http://schemas.microsoft.com/office/drawing/2014/main" id="{716D22D5-518C-4AEB-877A-A61FE32D5ED8}"/>
                    </a:ext>
                  </a:extLst>
                </p:cNvPr>
                <p:cNvSpPr txBox="1">
                  <a:spLocks noRot="1" noChangeAspect="1" noMove="1" noResize="1" noEditPoints="1" noAdjustHandles="1" noChangeArrowheads="1" noChangeShapeType="1" noTextEdit="1"/>
                </p:cNvSpPr>
                <p:nvPr/>
              </p:nvSpPr>
              <p:spPr>
                <a:xfrm>
                  <a:off x="2045766" y="5130411"/>
                  <a:ext cx="465221" cy="310932"/>
                </a:xfrm>
                <a:prstGeom prst="rect">
                  <a:avLst/>
                </a:prstGeom>
                <a:blipFill>
                  <a:blip r:embed="rId24"/>
                  <a:stretch>
                    <a:fillRect b="-19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1C7E3039-76C1-4183-AA3A-89F3C6DC9943}"/>
                    </a:ext>
                  </a:extLst>
                </p:cNvPr>
                <p:cNvSpPr txBox="1"/>
                <p:nvPr/>
              </p:nvSpPr>
              <p:spPr>
                <a:xfrm>
                  <a:off x="3452966" y="4725765"/>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𝑅</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34" name="TextBox 33">
                  <a:extLst>
                    <a:ext uri="{FF2B5EF4-FFF2-40B4-BE49-F238E27FC236}">
                      <a16:creationId xmlns:a16="http://schemas.microsoft.com/office/drawing/2014/main" id="{1C7E3039-76C1-4183-AA3A-89F3C6DC9943}"/>
                    </a:ext>
                  </a:extLst>
                </p:cNvPr>
                <p:cNvSpPr txBox="1">
                  <a:spLocks noRot="1" noChangeAspect="1" noMove="1" noResize="1" noEditPoints="1" noAdjustHandles="1" noChangeArrowheads="1" noChangeShapeType="1" noTextEdit="1"/>
                </p:cNvSpPr>
                <p:nvPr/>
              </p:nvSpPr>
              <p:spPr>
                <a:xfrm>
                  <a:off x="3452966" y="4725765"/>
                  <a:ext cx="294774" cy="310890"/>
                </a:xfrm>
                <a:prstGeom prst="rect">
                  <a:avLst/>
                </a:prstGeom>
                <a:blipFill>
                  <a:blip r:embed="rId25"/>
                  <a:stretch>
                    <a:fillRect/>
                  </a:stretch>
                </a:blipFill>
              </p:spPr>
              <p:txBody>
                <a:bodyPr/>
                <a:lstStyle/>
                <a:p>
                  <a:r>
                    <a:rPr lang="en-US">
                      <a:noFill/>
                    </a:rPr>
                    <a:t> </a:t>
                  </a:r>
                </a:p>
              </p:txBody>
            </p:sp>
          </mc:Fallback>
        </mc:AlternateContent>
      </p:grpSp>
      <p:sp>
        <p:nvSpPr>
          <p:cNvPr id="47" name="Content Placeholder 1">
            <a:extLst>
              <a:ext uri="{FF2B5EF4-FFF2-40B4-BE49-F238E27FC236}">
                <a16:creationId xmlns:a16="http://schemas.microsoft.com/office/drawing/2014/main" id="{3656AAA6-8994-46D8-975F-B5650D7BB081}"/>
              </a:ext>
            </a:extLst>
          </p:cNvPr>
          <p:cNvSpPr txBox="1">
            <a:spLocks/>
          </p:cNvSpPr>
          <p:nvPr/>
        </p:nvSpPr>
        <p:spPr>
          <a:xfrm>
            <a:off x="6890362" y="2939140"/>
            <a:ext cx="4796437" cy="3473115"/>
          </a:xfrm>
          <a:prstGeom prst="rect">
            <a:avLst/>
          </a:prstGeom>
        </p:spPr>
        <p:txBody>
          <a:bodyPr vert="horz" lIns="91440" tIns="45720" rIns="91440" bIns="45720" rtlCol="0">
            <a:noAutofit/>
          </a:bodyPr>
          <a:lstStyle>
            <a:lvl1pPr marL="304792" indent="-304792" algn="l" defTabSz="914377" rtl="0" eaLnBrk="1" latinLnBrk="0" hangingPunct="1">
              <a:lnSpc>
                <a:spcPct val="90000"/>
              </a:lnSpc>
              <a:spcBef>
                <a:spcPts val="1000"/>
              </a:spcBef>
              <a:spcAft>
                <a:spcPts val="1200"/>
              </a:spcAft>
              <a:buClr>
                <a:srgbClr val="1995AD"/>
              </a:buClr>
              <a:buSzPct val="100000"/>
              <a:buFont typeface="Wingdings" panose="05000000000000000000" pitchFamily="2" charset="2"/>
              <a:buChar char="v"/>
              <a:defRPr sz="2133" kern="1200">
                <a:solidFill>
                  <a:schemeClr val="tx1"/>
                </a:solidFill>
                <a:latin typeface="+mn-lt"/>
                <a:ea typeface="+mn-ea"/>
                <a:cs typeface="+mn-cs"/>
              </a:defRPr>
            </a:lvl1pPr>
            <a:lvl2pPr marL="609585" indent="-304792" algn="l" defTabSz="914377" rtl="0" eaLnBrk="1" latinLnBrk="0" hangingPunct="1">
              <a:lnSpc>
                <a:spcPct val="90000"/>
              </a:lnSpc>
              <a:spcBef>
                <a:spcPts val="600"/>
              </a:spcBef>
              <a:spcAft>
                <a:spcPts val="1200"/>
              </a:spcAft>
              <a:buClr>
                <a:srgbClr val="1995AD"/>
              </a:buClr>
              <a:buFont typeface="Wingdings" panose="05000000000000000000" pitchFamily="2" charset="2"/>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0"/>
              </a:spcAft>
              <a:buClrTx/>
              <a:buFont typeface="Arial" panose="020B0604020202020204" pitchFamily="34" charset="0"/>
              <a:buChar char="•"/>
            </a:pPr>
            <a:r>
              <a:rPr lang="en-US" sz="2000" dirty="0"/>
              <a:t>Corresponding angles of deformation per unit time are obtained by</a:t>
            </a:r>
          </a:p>
          <a:p>
            <a:pPr>
              <a:spcBef>
                <a:spcPts val="0"/>
              </a:spcBef>
              <a:spcAft>
                <a:spcPts val="0"/>
              </a:spcAft>
            </a:pPr>
            <a:endParaRPr lang="en-US" sz="1800" dirty="0"/>
          </a:p>
          <a:p>
            <a:pPr marL="0" indent="0">
              <a:spcBef>
                <a:spcPts val="0"/>
              </a:spcBef>
              <a:spcAft>
                <a:spcPts val="0"/>
              </a:spcAft>
              <a:buNone/>
            </a:pPr>
            <a:endParaRPr lang="en-US" sz="1800" dirty="0"/>
          </a:p>
          <a:p>
            <a:pPr>
              <a:spcBef>
                <a:spcPts val="0"/>
              </a:spcBef>
              <a:spcAft>
                <a:spcPts val="0"/>
              </a:spcAft>
            </a:pPr>
            <a:endParaRPr lang="en-US" sz="1800" dirty="0"/>
          </a:p>
          <a:p>
            <a:pPr marL="0" indent="0">
              <a:spcBef>
                <a:spcPts val="0"/>
              </a:spcBef>
              <a:spcAft>
                <a:spcPts val="0"/>
              </a:spcAft>
              <a:buNone/>
            </a:pPr>
            <a:endParaRPr lang="en-US" sz="1800" dirty="0"/>
          </a:p>
          <a:p>
            <a:pPr>
              <a:spcBef>
                <a:spcPts val="0"/>
              </a:spcBef>
              <a:spcAft>
                <a:spcPts val="0"/>
              </a:spcAft>
            </a:pPr>
            <a:endParaRPr lang="en-US" sz="1800" dirty="0"/>
          </a:p>
          <a:p>
            <a:pPr marL="0" indent="0">
              <a:spcBef>
                <a:spcPts val="0"/>
              </a:spcBef>
              <a:spcAft>
                <a:spcPts val="0"/>
              </a:spcAft>
              <a:buNone/>
            </a:pPr>
            <a:endParaRPr lang="en-US" sz="1800" dirty="0"/>
          </a:p>
          <a:p>
            <a:pPr>
              <a:spcBef>
                <a:spcPts val="0"/>
              </a:spcBef>
              <a:spcAft>
                <a:spcPts val="0"/>
              </a:spcAft>
              <a:buClrTx/>
              <a:buFont typeface="Arial" panose="020B0604020202020204" pitchFamily="34" charset="0"/>
              <a:buChar char="•"/>
            </a:pPr>
            <a:r>
              <a:rPr lang="en-US" sz="2000" dirty="0"/>
              <a:t>The average angular velocity of the fluid element about the z-axis is: </a:t>
            </a:r>
          </a:p>
          <a:p>
            <a:pPr>
              <a:spcBef>
                <a:spcPts val="0"/>
              </a:spcBef>
              <a:spcAft>
                <a:spcPts val="0"/>
              </a:spcAft>
            </a:pPr>
            <a:endParaRPr lang="en-US" sz="1800" dirty="0"/>
          </a:p>
        </p:txBody>
      </p: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AF49FF97-8BA9-4388-B89C-1FEF04BFFDC3}"/>
                  </a:ext>
                </a:extLst>
              </p:cNvPr>
              <p:cNvSpPr txBox="1"/>
              <p:nvPr/>
            </p:nvSpPr>
            <p:spPr>
              <a:xfrm>
                <a:off x="7579545" y="3581150"/>
                <a:ext cx="4034711" cy="1538441"/>
              </a:xfrm>
              <a:prstGeom prst="rect">
                <a:avLst/>
              </a:prstGeom>
            </p:spPr>
            <p:txBody>
              <a:bodyPr vert="horz" wrap="none" lIns="91440" tIns="45720" rIns="91440" bIns="45720" rtlCol="0">
                <a:noAutofit/>
              </a:bodyPr>
              <a:lstStyle/>
              <a:p>
                <a:pPr>
                  <a:spcAft>
                    <a:spcPts val="600"/>
                  </a:spcAft>
                </a:pPr>
                <a14:m>
                  <m:oMathPara xmlns:m="http://schemas.openxmlformats.org/officeDocument/2006/math">
                    <m:oMathParaPr>
                      <m:jc m:val="left"/>
                    </m:oMathParaPr>
                    <m:oMath xmlns:m="http://schemas.openxmlformats.org/officeDocument/2006/math">
                      <m:r>
                        <a:rPr lang="en-US" sz="2000" b="0" i="1" smtClean="0">
                          <a:solidFill>
                            <a:schemeClr val="accent3">
                              <a:lumMod val="50000"/>
                            </a:schemeClr>
                          </a:solidFill>
                          <a:latin typeface="Cambria Math" panose="02040503050406030204" pitchFamily="18" charset="0"/>
                          <a:cs typeface="Segoe UI" panose="020B0502040204020203" pitchFamily="34" charset="0"/>
                        </a:rPr>
                        <m:t>𝑑</m:t>
                      </m:r>
                      <m:acc>
                        <m:accPr>
                          <m:chr m:val="̇"/>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accPr>
                        <m:e>
                          <m:sSub>
                            <m:sSub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sSubPr>
                            <m:e>
                              <m:r>
                                <a:rPr lang="en-US" sz="2000" b="0" i="1" smtClean="0">
                                  <a:solidFill>
                                    <a:schemeClr val="accent3">
                                      <a:lumMod val="50000"/>
                                    </a:schemeClr>
                                  </a:solidFill>
                                  <a:latin typeface="Cambria Math" panose="02040503050406030204" pitchFamily="18" charset="0"/>
                                  <a:cs typeface="Segoe UI" panose="020B0502040204020203" pitchFamily="34" charset="0"/>
                                </a:rPr>
                                <m:t>𝜃</m:t>
                              </m:r>
                            </m:e>
                            <m:sub>
                              <m:r>
                                <a:rPr lang="en-US" sz="2000" b="0" i="1" smtClean="0">
                                  <a:solidFill>
                                    <a:schemeClr val="accent3">
                                      <a:lumMod val="50000"/>
                                    </a:schemeClr>
                                  </a:solidFill>
                                  <a:latin typeface="Cambria Math" panose="02040503050406030204" pitchFamily="18" charset="0"/>
                                  <a:cs typeface="Segoe UI" panose="020B0502040204020203" pitchFamily="34" charset="0"/>
                                </a:rPr>
                                <m:t>1</m:t>
                              </m:r>
                            </m:sub>
                          </m:sSub>
                        </m:e>
                      </m:acc>
                      <m:r>
                        <a:rPr lang="en-US" sz="2000" b="0" i="1" smtClean="0">
                          <a:solidFill>
                            <a:schemeClr val="accent3">
                              <a:lumMod val="50000"/>
                            </a:schemeClr>
                          </a:solidFill>
                          <a:latin typeface="Cambria Math" panose="02040503050406030204" pitchFamily="18" charset="0"/>
                          <a:cs typeface="Segoe UI" panose="020B0502040204020203" pitchFamily="34" charset="0"/>
                        </a:rPr>
                        <m:t>=</m:t>
                      </m:r>
                      <m:func>
                        <m:func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funcPr>
                        <m:fName>
                          <m:limLow>
                            <m:limLow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limLowPr>
                            <m:e>
                              <m:r>
                                <m:rPr>
                                  <m:sty m:val="p"/>
                                </m:rPr>
                                <a:rPr lang="en-US" sz="2000" b="0" i="0" smtClean="0">
                                  <a:solidFill>
                                    <a:schemeClr val="accent3">
                                      <a:lumMod val="50000"/>
                                    </a:schemeClr>
                                  </a:solidFill>
                                  <a:latin typeface="Cambria Math" panose="02040503050406030204" pitchFamily="18" charset="0"/>
                                  <a:cs typeface="Segoe UI" panose="020B0502040204020203" pitchFamily="34" charset="0"/>
                                </a:rPr>
                                <m:t>lim</m:t>
                              </m:r>
                            </m:e>
                            <m:lim>
                              <m:r>
                                <a:rPr lang="en-US" sz="2000" b="0" i="1" smtClean="0">
                                  <a:solidFill>
                                    <a:schemeClr val="accent3">
                                      <a:lumMod val="50000"/>
                                    </a:schemeClr>
                                  </a:solidFill>
                                  <a:latin typeface="Cambria Math" panose="02040503050406030204" pitchFamily="18" charset="0"/>
                                  <a:cs typeface="Segoe UI" panose="020B0502040204020203" pitchFamily="34" charset="0"/>
                                </a:rPr>
                                <m:t>𝑑𝑡</m:t>
                              </m:r>
                              <m:r>
                                <a:rPr lang="en-US" sz="2000" b="0" i="1" smtClean="0">
                                  <a:solidFill>
                                    <a:schemeClr val="accent3">
                                      <a:lumMod val="50000"/>
                                    </a:schemeClr>
                                  </a:solidFill>
                                  <a:latin typeface="Cambria Math" panose="02040503050406030204" pitchFamily="18" charset="0"/>
                                  <a:cs typeface="Segoe UI" panose="020B0502040204020203" pitchFamily="34" charset="0"/>
                                </a:rPr>
                                <m:t>→</m:t>
                              </m:r>
                              <m:r>
                                <a:rPr lang="en-US" sz="2000" b="0" i="1" smtClean="0">
                                  <a:solidFill>
                                    <a:schemeClr val="accent3">
                                      <a:lumMod val="50000"/>
                                    </a:schemeClr>
                                  </a:solidFill>
                                  <a:latin typeface="Cambria Math" panose="02040503050406030204" pitchFamily="18" charset="0"/>
                                  <a:cs typeface="Segoe UI" panose="020B0502040204020203" pitchFamily="34" charset="0"/>
                                </a:rPr>
                                <m:t>0</m:t>
                              </m:r>
                            </m:lim>
                          </m:limLow>
                        </m:fName>
                        <m:e>
                          <m:f>
                            <m:f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fPr>
                            <m:num>
                              <m:r>
                                <a:rPr lang="en-US" sz="2000" b="0" i="1" smtClean="0">
                                  <a:solidFill>
                                    <a:schemeClr val="accent3">
                                      <a:lumMod val="50000"/>
                                    </a:schemeClr>
                                  </a:solidFill>
                                  <a:latin typeface="Cambria Math" panose="02040503050406030204" pitchFamily="18" charset="0"/>
                                  <a:cs typeface="Segoe UI" panose="020B0502040204020203" pitchFamily="34" charset="0"/>
                                </a:rPr>
                                <m:t>𝑑</m:t>
                              </m:r>
                              <m:sSub>
                                <m:sSub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sSubPr>
                                <m:e>
                                  <m:r>
                                    <a:rPr lang="en-US" sz="2000" b="0" i="1" smtClean="0">
                                      <a:solidFill>
                                        <a:schemeClr val="accent3">
                                          <a:lumMod val="50000"/>
                                        </a:schemeClr>
                                      </a:solidFill>
                                      <a:latin typeface="Cambria Math" panose="02040503050406030204" pitchFamily="18" charset="0"/>
                                      <a:cs typeface="Segoe UI" panose="020B0502040204020203" pitchFamily="34" charset="0"/>
                                    </a:rPr>
                                    <m:t>𝜃</m:t>
                                  </m:r>
                                </m:e>
                                <m:sub>
                                  <m:r>
                                    <a:rPr lang="en-US" sz="2000" b="0" i="1" smtClean="0">
                                      <a:solidFill>
                                        <a:schemeClr val="accent3">
                                          <a:lumMod val="50000"/>
                                        </a:schemeClr>
                                      </a:solidFill>
                                      <a:latin typeface="Cambria Math" panose="02040503050406030204" pitchFamily="18" charset="0"/>
                                      <a:cs typeface="Segoe UI" panose="020B0502040204020203" pitchFamily="34" charset="0"/>
                                    </a:rPr>
                                    <m:t>1</m:t>
                                  </m:r>
                                </m:sub>
                              </m:sSub>
                            </m:num>
                            <m:den>
                              <m:r>
                                <a:rPr lang="en-US" sz="2000" b="0" i="1" smtClean="0">
                                  <a:solidFill>
                                    <a:schemeClr val="accent3">
                                      <a:lumMod val="50000"/>
                                    </a:schemeClr>
                                  </a:solidFill>
                                  <a:latin typeface="Cambria Math" panose="02040503050406030204" pitchFamily="18" charset="0"/>
                                  <a:cs typeface="Segoe UI" panose="020B0502040204020203" pitchFamily="34" charset="0"/>
                                </a:rPr>
                                <m:t>𝑑𝑡</m:t>
                              </m:r>
                            </m:den>
                          </m:f>
                        </m:e>
                      </m:func>
                      <m:r>
                        <a:rPr lang="en-US" sz="2000" b="0" i="1" smtClean="0">
                          <a:solidFill>
                            <a:schemeClr val="accent3">
                              <a:lumMod val="50000"/>
                            </a:schemeClr>
                          </a:solidFill>
                          <a:latin typeface="Cambria Math" panose="02040503050406030204" pitchFamily="18" charset="0"/>
                          <a:cs typeface="Segoe UI" panose="020B0502040204020203" pitchFamily="34" charset="0"/>
                        </a:rPr>
                        <m:t>= </m:t>
                      </m:r>
                      <m:func>
                        <m:func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funcPr>
                        <m:fName>
                          <m:limLow>
                            <m:limLow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limLowPr>
                            <m:e>
                              <m:r>
                                <m:rPr>
                                  <m:sty m:val="p"/>
                                </m:rPr>
                                <a:rPr lang="en-US" sz="2000" b="0" i="0" smtClean="0">
                                  <a:solidFill>
                                    <a:schemeClr val="accent3">
                                      <a:lumMod val="50000"/>
                                    </a:schemeClr>
                                  </a:solidFill>
                                  <a:latin typeface="Cambria Math" panose="02040503050406030204" pitchFamily="18" charset="0"/>
                                  <a:cs typeface="Segoe UI" panose="020B0502040204020203" pitchFamily="34" charset="0"/>
                                </a:rPr>
                                <m:t>lim</m:t>
                              </m:r>
                            </m:e>
                            <m:lim>
                              <m:r>
                                <a:rPr lang="en-US" sz="2000" b="0" i="1" smtClean="0">
                                  <a:solidFill>
                                    <a:schemeClr val="accent3">
                                      <a:lumMod val="50000"/>
                                    </a:schemeClr>
                                  </a:solidFill>
                                  <a:latin typeface="Cambria Math" panose="02040503050406030204" pitchFamily="18" charset="0"/>
                                  <a:cs typeface="Segoe UI" panose="020B0502040204020203" pitchFamily="34" charset="0"/>
                                </a:rPr>
                                <m:t>𝑑𝑡</m:t>
                              </m:r>
                              <m:r>
                                <a:rPr lang="en-US" sz="2000" b="0" i="1" smtClean="0">
                                  <a:solidFill>
                                    <a:schemeClr val="accent3">
                                      <a:lumMod val="50000"/>
                                    </a:schemeClr>
                                  </a:solidFill>
                                  <a:latin typeface="Cambria Math" panose="02040503050406030204" pitchFamily="18" charset="0"/>
                                  <a:cs typeface="Segoe UI" panose="020B0502040204020203" pitchFamily="34" charset="0"/>
                                </a:rPr>
                                <m:t>→</m:t>
                              </m:r>
                              <m:r>
                                <a:rPr lang="en-US" sz="2000" b="0" i="1" smtClean="0">
                                  <a:solidFill>
                                    <a:schemeClr val="accent3">
                                      <a:lumMod val="50000"/>
                                    </a:schemeClr>
                                  </a:solidFill>
                                  <a:latin typeface="Cambria Math" panose="02040503050406030204" pitchFamily="18" charset="0"/>
                                  <a:cs typeface="Segoe UI" panose="020B0502040204020203" pitchFamily="34" charset="0"/>
                                </a:rPr>
                                <m:t>0</m:t>
                              </m:r>
                            </m:lim>
                          </m:limLow>
                        </m:fName>
                        <m:e>
                          <m:f>
                            <m:f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fPr>
                            <m:num>
                              <m:r>
                                <a:rPr lang="en-US" sz="2000" b="0" i="1" smtClean="0">
                                  <a:solidFill>
                                    <a:schemeClr val="accent3">
                                      <a:lumMod val="50000"/>
                                    </a:schemeClr>
                                  </a:solidFill>
                                  <a:latin typeface="Cambria Math" panose="02040503050406030204" pitchFamily="18" charset="0"/>
                                  <a:cs typeface="Segoe UI" panose="020B0502040204020203" pitchFamily="34" charset="0"/>
                                </a:rPr>
                                <m:t>𝑃</m:t>
                              </m:r>
                              <m:sSup>
                                <m:sSup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sSupPr>
                                <m:e>
                                  <m:r>
                                    <a:rPr lang="en-US" sz="2000" b="0" i="1" smtClean="0">
                                      <a:solidFill>
                                        <a:schemeClr val="accent3">
                                          <a:lumMod val="50000"/>
                                        </a:schemeClr>
                                      </a:solidFill>
                                      <a:latin typeface="Cambria Math" panose="02040503050406030204" pitchFamily="18" charset="0"/>
                                      <a:cs typeface="Segoe UI" panose="020B0502040204020203" pitchFamily="34" charset="0"/>
                                    </a:rPr>
                                    <m:t>𝑃</m:t>
                                  </m:r>
                                </m:e>
                                <m:sup>
                                  <m:r>
                                    <a:rPr lang="en-US" sz="2000" b="0" i="1" smtClean="0">
                                      <a:solidFill>
                                        <a:schemeClr val="accent3">
                                          <a:lumMod val="50000"/>
                                        </a:schemeClr>
                                      </a:solidFill>
                                      <a:latin typeface="Cambria Math" panose="02040503050406030204" pitchFamily="18" charset="0"/>
                                      <a:cs typeface="Segoe UI" panose="020B0502040204020203" pitchFamily="34" charset="0"/>
                                    </a:rPr>
                                    <m:t>′</m:t>
                                  </m:r>
                                </m:sup>
                              </m:sSup>
                              <m:r>
                                <a:rPr lang="en-US" sz="2000" b="0" i="1" smtClean="0">
                                  <a:solidFill>
                                    <a:schemeClr val="accent3">
                                      <a:lumMod val="50000"/>
                                    </a:schemeClr>
                                  </a:solidFill>
                                  <a:latin typeface="Cambria Math" panose="02040503050406030204" pitchFamily="18" charset="0"/>
                                  <a:cs typeface="Segoe UI" panose="020B0502040204020203" pitchFamily="34" charset="0"/>
                                </a:rPr>
                                <m:t>/</m:t>
                              </m:r>
                              <m:r>
                                <m:rPr>
                                  <m:sty m:val="p"/>
                                </m:rPr>
                                <a:rPr lang="en-US" sz="2000" b="0" i="0" smtClean="0">
                                  <a:solidFill>
                                    <a:schemeClr val="accent3">
                                      <a:lumMod val="50000"/>
                                    </a:schemeClr>
                                  </a:solidFill>
                                  <a:latin typeface="Cambria Math" panose="02040503050406030204" pitchFamily="18" charset="0"/>
                                  <a:cs typeface="Segoe UI" panose="020B0502040204020203" pitchFamily="34" charset="0"/>
                                </a:rPr>
                                <m:t>Δ</m:t>
                              </m:r>
                              <m:r>
                                <a:rPr lang="en-US" sz="2000" b="0" i="1" smtClean="0">
                                  <a:solidFill>
                                    <a:schemeClr val="accent3">
                                      <a:lumMod val="50000"/>
                                    </a:schemeClr>
                                  </a:solidFill>
                                  <a:latin typeface="Cambria Math" panose="02040503050406030204" pitchFamily="18" charset="0"/>
                                  <a:cs typeface="Segoe UI" panose="020B0502040204020203" pitchFamily="34" charset="0"/>
                                </a:rPr>
                                <m:t>𝑥</m:t>
                              </m:r>
                            </m:num>
                            <m:den>
                              <m:r>
                                <a:rPr lang="en-US" sz="2000" b="0" i="1" smtClean="0">
                                  <a:solidFill>
                                    <a:schemeClr val="accent3">
                                      <a:lumMod val="50000"/>
                                    </a:schemeClr>
                                  </a:solidFill>
                                  <a:latin typeface="Cambria Math" panose="02040503050406030204" pitchFamily="18" charset="0"/>
                                  <a:cs typeface="Segoe UI" panose="020B0502040204020203" pitchFamily="34" charset="0"/>
                                </a:rPr>
                                <m:t>𝑑𝑡</m:t>
                              </m:r>
                            </m:den>
                          </m:f>
                        </m:e>
                      </m:func>
                      <m:r>
                        <a:rPr lang="en-US" sz="2000" b="0" i="1" smtClean="0">
                          <a:solidFill>
                            <a:schemeClr val="accent3">
                              <a:lumMod val="50000"/>
                            </a:schemeClr>
                          </a:solidFill>
                          <a:latin typeface="Cambria Math" panose="02040503050406030204" pitchFamily="18" charset="0"/>
                          <a:cs typeface="Segoe UI" panose="020B0502040204020203" pitchFamily="34" charset="0"/>
                        </a:rPr>
                        <m:t>=</m:t>
                      </m:r>
                    </m:oMath>
                  </m:oMathPara>
                </a14:m>
                <a:endParaRPr lang="en-US" sz="2000" b="0" i="1" dirty="0">
                  <a:solidFill>
                    <a:schemeClr val="accent3">
                      <a:lumMod val="50000"/>
                    </a:schemeClr>
                  </a:solidFill>
                  <a:latin typeface="Cambria Math" panose="02040503050406030204" pitchFamily="18" charset="0"/>
                  <a:cs typeface="Segoe UI" panose="020B0502040204020203" pitchFamily="34" charset="0"/>
                </a:endParaRPr>
              </a:p>
              <a:p>
                <a:pPr>
                  <a:spcAft>
                    <a:spcPts val="600"/>
                  </a:spcAft>
                </a:pPr>
                <a14:m>
                  <m:oMathPara xmlns:m="http://schemas.openxmlformats.org/officeDocument/2006/math">
                    <m:oMathParaPr>
                      <m:jc m:val="centerGroup"/>
                    </m:oMathParaPr>
                    <m:oMath xmlns:m="http://schemas.openxmlformats.org/officeDocument/2006/math">
                      <m:r>
                        <a:rPr lang="en-US" sz="2000" b="0" i="1" smtClean="0">
                          <a:solidFill>
                            <a:schemeClr val="accent3">
                              <a:lumMod val="50000"/>
                            </a:schemeClr>
                          </a:solidFill>
                          <a:latin typeface="Cambria Math" panose="02040503050406030204" pitchFamily="18" charset="0"/>
                          <a:cs typeface="Segoe UI" panose="020B0502040204020203" pitchFamily="34" charset="0"/>
                        </a:rPr>
                        <m:t>=</m:t>
                      </m:r>
                      <m:func>
                        <m:funcPr>
                          <m:ctrlPr>
                            <a:rPr lang="en-US" sz="2000" i="1">
                              <a:solidFill>
                                <a:schemeClr val="accent3">
                                  <a:lumMod val="50000"/>
                                </a:schemeClr>
                              </a:solidFill>
                              <a:latin typeface="Cambria Math" panose="02040503050406030204" pitchFamily="18" charset="0"/>
                              <a:cs typeface="Segoe UI" panose="020B0502040204020203" pitchFamily="34" charset="0"/>
                            </a:rPr>
                          </m:ctrlPr>
                        </m:funcPr>
                        <m:fName>
                          <m:limLow>
                            <m:limLowPr>
                              <m:ctrlPr>
                                <a:rPr lang="en-US" sz="2000" i="1">
                                  <a:solidFill>
                                    <a:schemeClr val="accent3">
                                      <a:lumMod val="50000"/>
                                    </a:schemeClr>
                                  </a:solidFill>
                                  <a:latin typeface="Cambria Math" panose="02040503050406030204" pitchFamily="18" charset="0"/>
                                  <a:cs typeface="Segoe UI" panose="020B0502040204020203" pitchFamily="34" charset="0"/>
                                </a:rPr>
                              </m:ctrlPr>
                            </m:limLowPr>
                            <m:e>
                              <m:r>
                                <m:rPr>
                                  <m:sty m:val="p"/>
                                </m:rPr>
                                <a:rPr lang="en-US" sz="2000">
                                  <a:solidFill>
                                    <a:schemeClr val="accent3">
                                      <a:lumMod val="50000"/>
                                    </a:schemeClr>
                                  </a:solidFill>
                                  <a:latin typeface="Cambria Math" panose="02040503050406030204" pitchFamily="18" charset="0"/>
                                  <a:cs typeface="Segoe UI" panose="020B0502040204020203" pitchFamily="34" charset="0"/>
                                </a:rPr>
                                <m:t>lim</m:t>
                              </m:r>
                            </m:e>
                            <m:lim>
                              <m:r>
                                <a:rPr lang="en-US" sz="2000" i="1">
                                  <a:solidFill>
                                    <a:schemeClr val="accent3">
                                      <a:lumMod val="50000"/>
                                    </a:schemeClr>
                                  </a:solidFill>
                                  <a:latin typeface="Cambria Math" panose="02040503050406030204" pitchFamily="18" charset="0"/>
                                  <a:cs typeface="Segoe UI" panose="020B0502040204020203" pitchFamily="34" charset="0"/>
                                </a:rPr>
                                <m:t>𝑑𝑡</m:t>
                              </m:r>
                              <m:r>
                                <a:rPr lang="en-US" sz="2000" i="1">
                                  <a:solidFill>
                                    <a:schemeClr val="accent3">
                                      <a:lumMod val="50000"/>
                                    </a:schemeClr>
                                  </a:solidFill>
                                  <a:latin typeface="Cambria Math" panose="02040503050406030204" pitchFamily="18" charset="0"/>
                                  <a:cs typeface="Segoe UI" panose="020B0502040204020203" pitchFamily="34" charset="0"/>
                                </a:rPr>
                                <m:t>→</m:t>
                              </m:r>
                              <m:r>
                                <a:rPr lang="en-US" sz="2000" i="1">
                                  <a:solidFill>
                                    <a:schemeClr val="accent3">
                                      <a:lumMod val="50000"/>
                                    </a:schemeClr>
                                  </a:solidFill>
                                  <a:latin typeface="Cambria Math" panose="02040503050406030204" pitchFamily="18" charset="0"/>
                                  <a:cs typeface="Segoe UI" panose="020B0502040204020203" pitchFamily="34" charset="0"/>
                                </a:rPr>
                                <m:t>0</m:t>
                              </m:r>
                            </m:lim>
                          </m:limLow>
                        </m:fName>
                        <m:e>
                          <m:f>
                            <m:fPr>
                              <m:ctrlPr>
                                <a:rPr lang="en-US" sz="2000" i="1">
                                  <a:solidFill>
                                    <a:schemeClr val="accent3">
                                      <a:lumMod val="50000"/>
                                    </a:schemeClr>
                                  </a:solidFill>
                                  <a:latin typeface="Cambria Math" panose="02040503050406030204" pitchFamily="18" charset="0"/>
                                  <a:cs typeface="Segoe UI" panose="020B0502040204020203" pitchFamily="34" charset="0"/>
                                </a:rPr>
                              </m:ctrlPr>
                            </m:fPr>
                            <m:num>
                              <m:d>
                                <m:d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dPr>
                                <m:e>
                                  <m:f>
                                    <m:fPr>
                                      <m:type m:val="lin"/>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fPr>
                                    <m:num>
                                      <m:r>
                                        <a:rPr lang="en-US" sz="2000" i="1">
                                          <a:solidFill>
                                            <a:schemeClr val="accent3">
                                              <a:lumMod val="50000"/>
                                            </a:schemeClr>
                                          </a:solidFill>
                                          <a:latin typeface="Cambria Math" panose="02040503050406030204" pitchFamily="18" charset="0"/>
                                          <a:cs typeface="Segoe UI" panose="020B0502040204020203" pitchFamily="34" charset="0"/>
                                        </a:rPr>
                                        <m:t>𝜕</m:t>
                                      </m:r>
                                      <m:r>
                                        <a:rPr lang="en-US" sz="2000" i="1">
                                          <a:solidFill>
                                            <a:schemeClr val="accent3">
                                              <a:lumMod val="50000"/>
                                            </a:schemeClr>
                                          </a:solidFill>
                                          <a:latin typeface="Cambria Math" panose="02040503050406030204" pitchFamily="18" charset="0"/>
                                          <a:cs typeface="Segoe UI" panose="020B0502040204020203" pitchFamily="34" charset="0"/>
                                        </a:rPr>
                                        <m:t>𝑣</m:t>
                                      </m:r>
                                    </m:num>
                                    <m:den>
                                      <m:r>
                                        <a:rPr lang="en-US" sz="2000" i="1">
                                          <a:solidFill>
                                            <a:schemeClr val="accent3">
                                              <a:lumMod val="50000"/>
                                            </a:schemeClr>
                                          </a:solidFill>
                                          <a:latin typeface="Cambria Math" panose="02040503050406030204" pitchFamily="18" charset="0"/>
                                          <a:cs typeface="Segoe UI" panose="020B0502040204020203" pitchFamily="34" charset="0"/>
                                        </a:rPr>
                                        <m:t>𝜕</m:t>
                                      </m:r>
                                      <m:r>
                                        <a:rPr lang="en-US" sz="2000" b="0" i="1" smtClean="0">
                                          <a:solidFill>
                                            <a:schemeClr val="accent3">
                                              <a:lumMod val="50000"/>
                                            </a:schemeClr>
                                          </a:solidFill>
                                          <a:latin typeface="Cambria Math" panose="02040503050406030204" pitchFamily="18" charset="0"/>
                                          <a:cs typeface="Segoe UI" panose="020B0502040204020203" pitchFamily="34" charset="0"/>
                                        </a:rPr>
                                        <m:t>𝑥</m:t>
                                      </m:r>
                                    </m:den>
                                  </m:f>
                                </m:e>
                              </m:d>
                              <m:r>
                                <m:rPr>
                                  <m:sty m:val="p"/>
                                </m:rPr>
                                <a:rPr lang="en-US" sz="2000">
                                  <a:solidFill>
                                    <a:schemeClr val="accent3">
                                      <a:lumMod val="50000"/>
                                    </a:schemeClr>
                                  </a:solidFill>
                                  <a:latin typeface="Cambria Math" panose="02040503050406030204" pitchFamily="18" charset="0"/>
                                  <a:cs typeface="Segoe UI" panose="020B0502040204020203" pitchFamily="34" charset="0"/>
                                </a:rPr>
                                <m:t>Δ</m:t>
                              </m:r>
                              <m:r>
                                <a:rPr lang="en-US" sz="2000" b="0" i="1" smtClean="0">
                                  <a:solidFill>
                                    <a:schemeClr val="accent3">
                                      <a:lumMod val="50000"/>
                                    </a:schemeClr>
                                  </a:solidFill>
                                  <a:latin typeface="Cambria Math" panose="02040503050406030204" pitchFamily="18" charset="0"/>
                                  <a:cs typeface="Segoe UI" panose="020B0502040204020203" pitchFamily="34" charset="0"/>
                                </a:rPr>
                                <m:t>𝑥</m:t>
                              </m:r>
                              <m:r>
                                <a:rPr lang="en-US" sz="2000" b="0" i="1" smtClean="0">
                                  <a:solidFill>
                                    <a:schemeClr val="accent3">
                                      <a:lumMod val="50000"/>
                                    </a:schemeClr>
                                  </a:solidFill>
                                  <a:latin typeface="Cambria Math" panose="02040503050406030204" pitchFamily="18" charset="0"/>
                                  <a:cs typeface="Segoe UI" panose="020B0502040204020203" pitchFamily="34" charset="0"/>
                                </a:rPr>
                                <m:t> </m:t>
                              </m:r>
                              <m:r>
                                <a:rPr lang="en-US" sz="2000" b="0" i="1" smtClean="0">
                                  <a:solidFill>
                                    <a:schemeClr val="accent3">
                                      <a:lumMod val="50000"/>
                                    </a:schemeClr>
                                  </a:solidFill>
                                  <a:latin typeface="Cambria Math" panose="02040503050406030204" pitchFamily="18" charset="0"/>
                                  <a:cs typeface="Segoe UI" panose="020B0502040204020203" pitchFamily="34" charset="0"/>
                                </a:rPr>
                                <m:t>𝑑𝑡</m:t>
                              </m:r>
                            </m:num>
                            <m:den>
                              <m:r>
                                <m:rPr>
                                  <m:sty m:val="p"/>
                                </m:rPr>
                                <a:rPr lang="en-US" sz="2000" b="0" i="0" smtClean="0">
                                  <a:solidFill>
                                    <a:schemeClr val="accent3">
                                      <a:lumMod val="50000"/>
                                    </a:schemeClr>
                                  </a:solidFill>
                                  <a:latin typeface="Cambria Math" panose="02040503050406030204" pitchFamily="18" charset="0"/>
                                  <a:cs typeface="Segoe UI" panose="020B0502040204020203" pitchFamily="34" charset="0"/>
                                </a:rPr>
                                <m:t>Δ</m:t>
                              </m:r>
                              <m:r>
                                <a:rPr lang="en-US" sz="2000" b="0" i="1" smtClean="0">
                                  <a:solidFill>
                                    <a:schemeClr val="accent3">
                                      <a:lumMod val="50000"/>
                                    </a:schemeClr>
                                  </a:solidFill>
                                  <a:latin typeface="Cambria Math" panose="02040503050406030204" pitchFamily="18" charset="0"/>
                                  <a:cs typeface="Segoe UI" panose="020B0502040204020203" pitchFamily="34" charset="0"/>
                                </a:rPr>
                                <m:t>𝑥</m:t>
                              </m:r>
                              <m:r>
                                <a:rPr lang="en-US" sz="2000" b="0" i="1" smtClean="0">
                                  <a:solidFill>
                                    <a:schemeClr val="accent3">
                                      <a:lumMod val="50000"/>
                                    </a:schemeClr>
                                  </a:solidFill>
                                  <a:latin typeface="Cambria Math" panose="02040503050406030204" pitchFamily="18" charset="0"/>
                                  <a:cs typeface="Segoe UI" panose="020B0502040204020203" pitchFamily="34" charset="0"/>
                                </a:rPr>
                                <m:t> </m:t>
                              </m:r>
                              <m:r>
                                <a:rPr lang="en-US" sz="2000" i="1">
                                  <a:solidFill>
                                    <a:schemeClr val="accent3">
                                      <a:lumMod val="50000"/>
                                    </a:schemeClr>
                                  </a:solidFill>
                                  <a:latin typeface="Cambria Math" panose="02040503050406030204" pitchFamily="18" charset="0"/>
                                  <a:cs typeface="Segoe UI" panose="020B0502040204020203" pitchFamily="34" charset="0"/>
                                </a:rPr>
                                <m:t>𝑑𝑡</m:t>
                              </m:r>
                            </m:den>
                          </m:f>
                        </m:e>
                      </m:func>
                      <m:r>
                        <a:rPr lang="en-US" sz="2000" b="0" i="1" smtClean="0">
                          <a:solidFill>
                            <a:schemeClr val="accent3">
                              <a:lumMod val="50000"/>
                            </a:schemeClr>
                          </a:solidFill>
                          <a:latin typeface="Cambria Math" panose="02040503050406030204" pitchFamily="18" charset="0"/>
                          <a:cs typeface="Segoe UI" panose="020B0502040204020203" pitchFamily="34" charset="0"/>
                        </a:rPr>
                        <m:t>=</m:t>
                      </m:r>
                      <m:f>
                        <m:fPr>
                          <m:ctrlPr>
                            <a:rPr lang="en-US" sz="2000" b="0" i="1" smtClean="0">
                              <a:solidFill>
                                <a:schemeClr val="accent3">
                                  <a:lumMod val="50000"/>
                                </a:schemeClr>
                              </a:solidFill>
                              <a:latin typeface="Cambria Math" panose="02040503050406030204" pitchFamily="18" charset="0"/>
                              <a:cs typeface="Segoe UI" panose="020B0502040204020203" pitchFamily="34" charset="0"/>
                            </a:rPr>
                          </m:ctrlPr>
                        </m:fPr>
                        <m:num>
                          <m:r>
                            <a:rPr lang="en-US" sz="2000" b="0" i="1" smtClean="0">
                              <a:solidFill>
                                <a:schemeClr val="accent3">
                                  <a:lumMod val="50000"/>
                                </a:schemeClr>
                              </a:solidFill>
                              <a:latin typeface="Cambria Math" panose="02040503050406030204" pitchFamily="18" charset="0"/>
                              <a:cs typeface="Segoe UI" panose="020B0502040204020203" pitchFamily="34" charset="0"/>
                            </a:rPr>
                            <m:t>𝜕</m:t>
                          </m:r>
                          <m:r>
                            <a:rPr lang="en-US" sz="2000" b="0" i="1" smtClean="0">
                              <a:solidFill>
                                <a:schemeClr val="accent3">
                                  <a:lumMod val="50000"/>
                                </a:schemeClr>
                              </a:solidFill>
                              <a:latin typeface="Cambria Math" panose="02040503050406030204" pitchFamily="18" charset="0"/>
                              <a:cs typeface="Segoe UI" panose="020B0502040204020203" pitchFamily="34" charset="0"/>
                            </a:rPr>
                            <m:t>𝑣</m:t>
                          </m:r>
                        </m:num>
                        <m:den>
                          <m:r>
                            <a:rPr lang="en-US" sz="2000" b="0" i="1" smtClean="0">
                              <a:solidFill>
                                <a:schemeClr val="accent3">
                                  <a:lumMod val="50000"/>
                                </a:schemeClr>
                              </a:solidFill>
                              <a:latin typeface="Cambria Math" panose="02040503050406030204" pitchFamily="18" charset="0"/>
                              <a:cs typeface="Segoe UI" panose="020B0502040204020203" pitchFamily="34" charset="0"/>
                            </a:rPr>
                            <m:t>𝜕</m:t>
                          </m:r>
                          <m:r>
                            <a:rPr lang="en-US" sz="2000" b="0" i="1" smtClean="0">
                              <a:solidFill>
                                <a:schemeClr val="accent3">
                                  <a:lumMod val="50000"/>
                                </a:schemeClr>
                              </a:solidFill>
                              <a:latin typeface="Cambria Math" panose="02040503050406030204" pitchFamily="18" charset="0"/>
                              <a:cs typeface="Segoe UI" panose="020B0502040204020203" pitchFamily="34" charset="0"/>
                            </a:rPr>
                            <m:t>𝑥</m:t>
                          </m:r>
                        </m:den>
                      </m:f>
                    </m:oMath>
                  </m:oMathPara>
                </a14:m>
                <a:endParaRPr lang="en-US" sz="2000" dirty="0">
                  <a:solidFill>
                    <a:schemeClr val="accent3">
                      <a:lumMod val="50000"/>
                    </a:schemeClr>
                  </a:solidFill>
                  <a:latin typeface="Segoe UI" panose="020B0502040204020203" pitchFamily="34" charset="0"/>
                  <a:cs typeface="Segoe UI" panose="020B0502040204020203" pitchFamily="34" charset="0"/>
                </a:endParaRPr>
              </a:p>
            </p:txBody>
          </p:sp>
        </mc:Choice>
        <mc:Fallback xmlns="">
          <p:sp>
            <p:nvSpPr>
              <p:cNvPr id="48" name="TextBox 47">
                <a:extLst>
                  <a:ext uri="{FF2B5EF4-FFF2-40B4-BE49-F238E27FC236}">
                    <a16:creationId xmlns:a16="http://schemas.microsoft.com/office/drawing/2014/main" id="{AF49FF97-8BA9-4388-B89C-1FEF04BFFDC3}"/>
                  </a:ext>
                </a:extLst>
              </p:cNvPr>
              <p:cNvSpPr txBox="1">
                <a:spLocks noRot="1" noChangeAspect="1" noMove="1" noResize="1" noEditPoints="1" noAdjustHandles="1" noChangeArrowheads="1" noChangeShapeType="1" noTextEdit="1"/>
              </p:cNvSpPr>
              <p:nvPr/>
            </p:nvSpPr>
            <p:spPr>
              <a:xfrm>
                <a:off x="7579545" y="3581150"/>
                <a:ext cx="4034711" cy="1538441"/>
              </a:xfrm>
              <a:prstGeom prst="rect">
                <a:avLst/>
              </a:prstGeom>
              <a:blipFill>
                <a:blip r:embed="rId2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A5BA4136-5BB3-4A40-AF1A-79D68D67BEA0}"/>
                  </a:ext>
                </a:extLst>
              </p:cNvPr>
              <p:cNvSpPr txBox="1"/>
              <p:nvPr/>
            </p:nvSpPr>
            <p:spPr>
              <a:xfrm>
                <a:off x="7347280" y="5844217"/>
                <a:ext cx="4235119" cy="450706"/>
              </a:xfrm>
              <a:prstGeom prst="rect">
                <a:avLst/>
              </a:prstGeom>
            </p:spPr>
            <p:txBody>
              <a:bodyPr vert="horz" wrap="none" lIns="91440" tIns="45720" rIns="91440" bIns="45720" rtlCol="0">
                <a:noAutofit/>
              </a:bodyPr>
              <a:lstStyle>
                <a:defPPr>
                  <a:defRPr lang="en-US"/>
                </a:defPPr>
                <a:lvl1pPr>
                  <a:lnSpc>
                    <a:spcPts val="1800"/>
                  </a:lnSpc>
                  <a:spcAft>
                    <a:spcPts val="600"/>
                  </a:spcAft>
                  <a:defRPr sz="2000" b="0" i="1">
                    <a:solidFill>
                      <a:srgbClr val="1995AD"/>
                    </a:solidFill>
                    <a:latin typeface="Cambria Math" panose="02040503050406030204" pitchFamily="18" charset="0"/>
                    <a:cs typeface="Segoe UI" panose="020B0502040204020203" pitchFamily="34" charset="0"/>
                  </a:defRPr>
                </a:lvl1pPr>
              </a:lstStyle>
              <a:p>
                <a:pPr/>
                <a14:m>
                  <m:oMathPara xmlns:m="http://schemas.openxmlformats.org/officeDocument/2006/math">
                    <m:oMathParaPr>
                      <m:jc m:val="centerGroup"/>
                    </m:oMathParaPr>
                    <m:oMath xmlns:m="http://schemas.openxmlformats.org/officeDocument/2006/math">
                      <m:sSub>
                        <m:sSubPr>
                          <m:ctrlPr>
                            <a:rPr lang="en-US" b="0" i="1" smtClean="0">
                              <a:solidFill>
                                <a:schemeClr val="accent3">
                                  <a:lumMod val="50000"/>
                                </a:schemeClr>
                              </a:solidFill>
                              <a:latin typeface="Cambria Math" panose="02040503050406030204" pitchFamily="18" charset="0"/>
                            </a:rPr>
                          </m:ctrlPr>
                        </m:sSubPr>
                        <m:e>
                          <m:r>
                            <m:rPr>
                              <m:sty m:val="p"/>
                            </m:rPr>
                            <a:rPr lang="en-US" b="0" i="0" smtClean="0">
                              <a:solidFill>
                                <a:schemeClr val="accent3">
                                  <a:lumMod val="50000"/>
                                </a:schemeClr>
                              </a:solidFill>
                              <a:latin typeface="Cambria Math" panose="02040503050406030204" pitchFamily="18" charset="0"/>
                            </a:rPr>
                            <m:t>Ω</m:t>
                          </m:r>
                        </m:e>
                        <m:sub>
                          <m:r>
                            <a:rPr lang="en-US" b="0" i="1" smtClean="0">
                              <a:solidFill>
                                <a:schemeClr val="accent3">
                                  <a:lumMod val="50000"/>
                                </a:schemeClr>
                              </a:solidFill>
                              <a:latin typeface="Cambria Math" panose="02040503050406030204" pitchFamily="18" charset="0"/>
                            </a:rPr>
                            <m:t>𝑧</m:t>
                          </m:r>
                        </m:sub>
                      </m:sSub>
                      <m:r>
                        <a:rPr lang="en-US">
                          <a:solidFill>
                            <a:schemeClr val="accent3">
                              <a:lumMod val="50000"/>
                            </a:schemeClr>
                          </a:solidFill>
                          <a:latin typeface="Cambria Math" panose="02040503050406030204" pitchFamily="18" charset="0"/>
                        </a:rPr>
                        <m:t>=</m:t>
                      </m:r>
                      <m:box>
                        <m:boxPr>
                          <m:ctrlPr>
                            <a:rPr lang="en-US" i="1" smtClean="0">
                              <a:solidFill>
                                <a:schemeClr val="accent3">
                                  <a:lumMod val="50000"/>
                                </a:schemeClr>
                              </a:solidFill>
                              <a:latin typeface="Cambria Math" panose="02040503050406030204" pitchFamily="18" charset="0"/>
                            </a:rPr>
                          </m:ctrlPr>
                        </m:boxPr>
                        <m:e>
                          <m:argPr>
                            <m:argSz m:val="-1"/>
                          </m:argPr>
                          <m:f>
                            <m:fPr>
                              <m:ctrlPr>
                                <a:rPr lang="en-US" i="1" smtClean="0">
                                  <a:solidFill>
                                    <a:schemeClr val="accent3">
                                      <a:lumMod val="50000"/>
                                    </a:schemeClr>
                                  </a:solidFill>
                                  <a:latin typeface="Cambria Math" panose="02040503050406030204" pitchFamily="18" charset="0"/>
                                </a:rPr>
                              </m:ctrlPr>
                            </m:fPr>
                            <m:num>
                              <m:r>
                                <a:rPr lang="en-US" b="0" i="1" smtClean="0">
                                  <a:solidFill>
                                    <a:schemeClr val="accent3">
                                      <a:lumMod val="50000"/>
                                    </a:schemeClr>
                                  </a:solidFill>
                                  <a:latin typeface="Cambria Math" panose="02040503050406030204" pitchFamily="18" charset="0"/>
                                </a:rPr>
                                <m:t>1</m:t>
                              </m:r>
                            </m:num>
                            <m:den>
                              <m:r>
                                <a:rPr lang="en-US" b="0" i="1" smtClean="0">
                                  <a:solidFill>
                                    <a:schemeClr val="accent3">
                                      <a:lumMod val="50000"/>
                                    </a:schemeClr>
                                  </a:solidFill>
                                  <a:latin typeface="Cambria Math" panose="02040503050406030204" pitchFamily="18" charset="0"/>
                                </a:rPr>
                                <m:t>2</m:t>
                              </m:r>
                            </m:den>
                          </m:f>
                        </m:e>
                      </m:box>
                      <m:d>
                        <m:dPr>
                          <m:ctrlPr>
                            <a:rPr lang="en-US" b="0" i="1" smtClean="0">
                              <a:solidFill>
                                <a:schemeClr val="accent3">
                                  <a:lumMod val="50000"/>
                                </a:schemeClr>
                              </a:solidFill>
                              <a:latin typeface="Cambria Math" panose="02040503050406030204" pitchFamily="18" charset="0"/>
                            </a:rPr>
                          </m:ctrlPr>
                        </m:dPr>
                        <m:e>
                          <m:r>
                            <a:rPr lang="en-US">
                              <a:solidFill>
                                <a:schemeClr val="accent3">
                                  <a:lumMod val="50000"/>
                                </a:schemeClr>
                              </a:solidFill>
                              <a:latin typeface="Cambria Math" panose="02040503050406030204" pitchFamily="18" charset="0"/>
                            </a:rPr>
                            <m:t>𝑑</m:t>
                          </m:r>
                          <m:acc>
                            <m:accPr>
                              <m:chr m:val="̇"/>
                              <m:ctrlPr>
                                <a:rPr lang="en-US" i="1">
                                  <a:solidFill>
                                    <a:schemeClr val="accent3">
                                      <a:lumMod val="50000"/>
                                    </a:schemeClr>
                                  </a:solidFill>
                                  <a:latin typeface="Cambria Math" panose="02040503050406030204" pitchFamily="18" charset="0"/>
                                </a:rPr>
                              </m:ctrlPr>
                            </m:accPr>
                            <m:e>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𝜃</m:t>
                                  </m:r>
                                </m:e>
                                <m:sub>
                                  <m:r>
                                    <a:rPr lang="en-US">
                                      <a:solidFill>
                                        <a:schemeClr val="accent3">
                                          <a:lumMod val="50000"/>
                                        </a:schemeClr>
                                      </a:solidFill>
                                      <a:latin typeface="Cambria Math" panose="02040503050406030204" pitchFamily="18" charset="0"/>
                                    </a:rPr>
                                    <m:t>1</m:t>
                                  </m:r>
                                </m:sub>
                              </m:sSub>
                            </m:e>
                          </m:acc>
                          <m:r>
                            <a:rPr lang="en-US" b="0" i="1" smtClean="0">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𝑑</m:t>
                          </m:r>
                          <m:acc>
                            <m:accPr>
                              <m:chr m:val="̇"/>
                              <m:ctrlPr>
                                <a:rPr lang="en-US" i="1">
                                  <a:solidFill>
                                    <a:schemeClr val="accent3">
                                      <a:lumMod val="50000"/>
                                    </a:schemeClr>
                                  </a:solidFill>
                                  <a:latin typeface="Cambria Math" panose="02040503050406030204" pitchFamily="18" charset="0"/>
                                </a:rPr>
                              </m:ctrlPr>
                            </m:accPr>
                            <m:e>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𝜃</m:t>
                                  </m:r>
                                </m:e>
                                <m:sub>
                                  <m:r>
                                    <a:rPr lang="en-US" b="0" i="1" smtClean="0">
                                      <a:solidFill>
                                        <a:schemeClr val="accent3">
                                          <a:lumMod val="50000"/>
                                        </a:schemeClr>
                                      </a:solidFill>
                                      <a:latin typeface="Cambria Math" panose="02040503050406030204" pitchFamily="18" charset="0"/>
                                    </a:rPr>
                                    <m:t>2</m:t>
                                  </m:r>
                                </m:sub>
                              </m:sSub>
                            </m:e>
                          </m:acc>
                        </m:e>
                      </m:d>
                      <m:r>
                        <a:rPr lang="en-US" b="0" i="1" smtClean="0">
                          <a:solidFill>
                            <a:schemeClr val="accent3">
                              <a:lumMod val="50000"/>
                            </a:schemeClr>
                          </a:solidFill>
                          <a:latin typeface="Cambria Math" panose="02040503050406030204" pitchFamily="18" charset="0"/>
                        </a:rPr>
                        <m:t>=</m:t>
                      </m:r>
                      <m:box>
                        <m:boxPr>
                          <m:ctrlPr>
                            <a:rPr lang="en-US" i="1">
                              <a:solidFill>
                                <a:schemeClr val="accent3">
                                  <a:lumMod val="50000"/>
                                </a:schemeClr>
                              </a:solidFill>
                              <a:latin typeface="Cambria Math" panose="02040503050406030204" pitchFamily="18" charset="0"/>
                            </a:rPr>
                          </m:ctrlPr>
                        </m:boxPr>
                        <m:e>
                          <m:argPr>
                            <m:argSz m:val="-1"/>
                          </m:argPr>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1</m:t>
                              </m:r>
                            </m:num>
                            <m:den>
                              <m:r>
                                <a:rPr lang="en-US">
                                  <a:solidFill>
                                    <a:schemeClr val="accent3">
                                      <a:lumMod val="50000"/>
                                    </a:schemeClr>
                                  </a:solidFill>
                                  <a:latin typeface="Cambria Math" panose="02040503050406030204" pitchFamily="18" charset="0"/>
                                </a:rPr>
                                <m:t>2</m:t>
                              </m:r>
                            </m:den>
                          </m:f>
                        </m:e>
                      </m:box>
                      <m:d>
                        <m:dPr>
                          <m:ctrlPr>
                            <a:rPr lang="en-US" b="0" i="1" smtClean="0">
                              <a:solidFill>
                                <a:schemeClr val="accent3">
                                  <a:lumMod val="50000"/>
                                </a:schemeClr>
                              </a:solidFill>
                              <a:latin typeface="Cambria Math" panose="02040503050406030204" pitchFamily="18" charset="0"/>
                            </a:rPr>
                          </m:ctrlPr>
                        </m:dPr>
                        <m:e>
                          <m:f>
                            <m:fPr>
                              <m:ctrlPr>
                                <a:rPr lang="en-US" b="0" i="1" smtClean="0">
                                  <a:solidFill>
                                    <a:schemeClr val="accent3">
                                      <a:lumMod val="50000"/>
                                    </a:schemeClr>
                                  </a:solidFill>
                                  <a:latin typeface="Cambria Math" panose="02040503050406030204" pitchFamily="18" charset="0"/>
                                </a:rPr>
                              </m:ctrlPr>
                            </m:fPr>
                            <m:num>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𝑣</m:t>
                              </m:r>
                            </m:num>
                            <m:den>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𝑥</m:t>
                              </m:r>
                            </m:den>
                          </m:f>
                          <m:r>
                            <a:rPr lang="en-US" b="0" i="1" smtClean="0">
                              <a:solidFill>
                                <a:schemeClr val="accent3">
                                  <a:lumMod val="50000"/>
                                </a:schemeClr>
                              </a:solidFill>
                              <a:latin typeface="Cambria Math" panose="02040503050406030204" pitchFamily="18" charset="0"/>
                            </a:rPr>
                            <m:t>−</m:t>
                          </m:r>
                          <m:f>
                            <m:fPr>
                              <m:ctrlPr>
                                <a:rPr lang="en-US" b="0" i="1" smtClean="0">
                                  <a:solidFill>
                                    <a:schemeClr val="accent3">
                                      <a:lumMod val="50000"/>
                                    </a:schemeClr>
                                  </a:solidFill>
                                  <a:latin typeface="Cambria Math" panose="02040503050406030204" pitchFamily="18" charset="0"/>
                                </a:rPr>
                              </m:ctrlPr>
                            </m:fPr>
                            <m:num>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𝑢</m:t>
                              </m:r>
                            </m:num>
                            <m:den>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𝑦</m:t>
                              </m:r>
                            </m:den>
                          </m:f>
                        </m:e>
                      </m:d>
                    </m:oMath>
                  </m:oMathPara>
                </a14:m>
                <a:endParaRPr lang="en-US" dirty="0">
                  <a:solidFill>
                    <a:schemeClr val="accent3">
                      <a:lumMod val="50000"/>
                    </a:schemeClr>
                  </a:solidFill>
                </a:endParaRPr>
              </a:p>
            </p:txBody>
          </p:sp>
        </mc:Choice>
        <mc:Fallback xmlns="">
          <p:sp>
            <p:nvSpPr>
              <p:cNvPr id="49" name="TextBox 48">
                <a:extLst>
                  <a:ext uri="{FF2B5EF4-FFF2-40B4-BE49-F238E27FC236}">
                    <a16:creationId xmlns:a16="http://schemas.microsoft.com/office/drawing/2014/main" id="{A5BA4136-5BB3-4A40-AF1A-79D68D67BEA0}"/>
                  </a:ext>
                </a:extLst>
              </p:cNvPr>
              <p:cNvSpPr txBox="1">
                <a:spLocks noRot="1" noChangeAspect="1" noMove="1" noResize="1" noEditPoints="1" noAdjustHandles="1" noChangeArrowheads="1" noChangeShapeType="1" noTextEdit="1"/>
              </p:cNvSpPr>
              <p:nvPr/>
            </p:nvSpPr>
            <p:spPr>
              <a:xfrm>
                <a:off x="7347280" y="5844217"/>
                <a:ext cx="4235119" cy="450706"/>
              </a:xfrm>
              <a:prstGeom prst="rect">
                <a:avLst/>
              </a:prstGeom>
              <a:blipFill>
                <a:blip r:embed="rId27"/>
                <a:stretch>
                  <a:fillRect t="-63514" b="-6757"/>
                </a:stretch>
              </a:blipFill>
            </p:spPr>
            <p:txBody>
              <a:bodyPr/>
              <a:lstStyle/>
              <a:p>
                <a:r>
                  <a:rPr lang="en-US">
                    <a:noFill/>
                  </a:rPr>
                  <a:t> </a:t>
                </a:r>
              </a:p>
            </p:txBody>
          </p:sp>
        </mc:Fallback>
      </mc:AlternateContent>
    </p:spTree>
    <p:extLst>
      <p:ext uri="{BB962C8B-B14F-4D97-AF65-F5344CB8AC3E}">
        <p14:creationId xmlns:p14="http://schemas.microsoft.com/office/powerpoint/2010/main" val="2650480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189364-39BD-462F-A451-C9FEED28C501}"/>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24376114-070C-4C69-B372-BF521AC55D93}"/>
              </a:ext>
            </a:extLst>
          </p:cNvPr>
          <p:cNvSpPr>
            <a:spLocks noGrp="1"/>
          </p:cNvSpPr>
          <p:nvPr>
            <p:ph type="title"/>
          </p:nvPr>
        </p:nvSpPr>
        <p:spPr/>
        <p:txBody>
          <a:bodyPr/>
          <a:lstStyle/>
          <a:p>
            <a:r>
              <a:rPr lang="en-US" dirty="0"/>
              <a:t>Rotational Motion </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07AB439-C7B3-4961-B232-B9FD051C2484}"/>
                  </a:ext>
                </a:extLst>
              </p:cNvPr>
              <p:cNvSpPr>
                <a:spLocks noGrp="1"/>
              </p:cNvSpPr>
              <p:nvPr>
                <p:ph type="body" sz="quarter" idx="13"/>
              </p:nvPr>
            </p:nvSpPr>
            <p:spPr>
              <a:xfrm>
                <a:off x="685800" y="838200"/>
                <a:ext cx="11506200" cy="4593609"/>
              </a:xfrm>
            </p:spPr>
            <p:txBody>
              <a:bodyPr>
                <a:normAutofit/>
              </a:bodyPr>
              <a:lstStyle/>
              <a:p>
                <a:r>
                  <a:rPr lang="en-US" sz="2000" dirty="0"/>
                  <a:t>Applying similar considerations to the </a:t>
                </a:r>
                <a14:m>
                  <m:oMath xmlns:m="http://schemas.openxmlformats.org/officeDocument/2006/math">
                    <m:r>
                      <a:rPr lang="en-US" sz="2000" i="1">
                        <a:latin typeface="Cambria Math" panose="02040503050406030204" pitchFamily="18" charset="0"/>
                      </a:rPr>
                      <m:t>𝑦</m:t>
                    </m:r>
                    <m:r>
                      <a:rPr lang="en-US" sz="2000" i="1">
                        <a:latin typeface="Cambria Math" panose="02040503050406030204" pitchFamily="18" charset="0"/>
                      </a:rPr>
                      <m:t> </m:t>
                    </m:r>
                  </m:oMath>
                </a14:m>
                <a:r>
                  <a:rPr lang="en-US" sz="2000" dirty="0"/>
                  <a:t>and </a:t>
                </a:r>
                <a14:m>
                  <m:oMath xmlns:m="http://schemas.openxmlformats.org/officeDocument/2006/math">
                    <m:r>
                      <a:rPr lang="en-US" sz="2000" i="1">
                        <a:latin typeface="Cambria Math" panose="02040503050406030204" pitchFamily="18" charset="0"/>
                      </a:rPr>
                      <m:t>𝑧</m:t>
                    </m:r>
                  </m:oMath>
                </a14:m>
                <a:r>
                  <a:rPr lang="en-US" sz="2000" dirty="0"/>
                  <a:t>-components of the angular velocity  </a:t>
                </a:r>
                <a14:m>
                  <m:oMath xmlns:m="http://schemas.openxmlformats.org/officeDocument/2006/math">
                    <m:acc>
                      <m:accPr>
                        <m:chr m:val="⃗"/>
                        <m:ctrlPr>
                          <a:rPr lang="en-US" sz="2000" i="1" smtClean="0">
                            <a:solidFill>
                              <a:schemeClr val="accent1"/>
                            </a:solidFill>
                            <a:latin typeface="Cambria Math" panose="02040503050406030204" pitchFamily="18" charset="0"/>
                          </a:rPr>
                        </m:ctrlPr>
                      </m:accPr>
                      <m:e>
                        <m:r>
                          <m:rPr>
                            <m:sty m:val="p"/>
                          </m:rPr>
                          <a:rPr lang="en-US" sz="2000">
                            <a:solidFill>
                              <a:schemeClr val="accent1"/>
                            </a:solidFill>
                            <a:latin typeface="Cambria Math" panose="02040503050406030204" pitchFamily="18" charset="0"/>
                          </a:rPr>
                          <m:t>Ω</m:t>
                        </m:r>
                      </m:e>
                    </m:acc>
                  </m:oMath>
                </a14:m>
                <a:r>
                  <a:rPr lang="en-US" sz="2000" dirty="0"/>
                  <a:t> , its final expression can be written as:</a:t>
                </a:r>
              </a:p>
              <a:p>
                <a:endParaRPr lang="en-US" sz="2000" dirty="0"/>
              </a:p>
              <a:p>
                <a:endParaRPr lang="en-US" sz="2000" dirty="0"/>
              </a:p>
              <a:p>
                <a:endParaRPr lang="en-US" sz="2000" dirty="0"/>
              </a:p>
              <a:p>
                <a:r>
                  <a:rPr lang="en-US" sz="2000" dirty="0"/>
                  <a:t>From vector calculus:</a:t>
                </a:r>
              </a:p>
              <a:p>
                <a:endParaRPr lang="en-US" sz="2000" dirty="0"/>
              </a:p>
              <a:p>
                <a:endParaRPr lang="en-US" sz="2000" dirty="0"/>
              </a:p>
              <a:p>
                <a:endParaRPr lang="en-US" sz="2000" dirty="0"/>
              </a:p>
              <a:p>
                <a:pPr marL="0" indent="0">
                  <a:buNone/>
                </a:pPr>
                <a:r>
                  <a:rPr lang="en-US" sz="2000" dirty="0"/>
                  <a:t>   where </a:t>
                </a:r>
                <a14:m>
                  <m:oMath xmlns:m="http://schemas.openxmlformats.org/officeDocument/2006/math">
                    <m:acc>
                      <m:accPr>
                        <m:chr m:val="⃗"/>
                        <m:ctrlPr>
                          <a:rPr lang="en-US" sz="2000" i="1" smtClean="0">
                            <a:solidFill>
                              <a:schemeClr val="accent1"/>
                            </a:solidFill>
                            <a:latin typeface="Cambria Math" panose="02040503050406030204" pitchFamily="18" charset="0"/>
                          </a:rPr>
                        </m:ctrlPr>
                      </m:accPr>
                      <m:e>
                        <m:r>
                          <a:rPr lang="en-US" sz="2000" i="1">
                            <a:solidFill>
                              <a:schemeClr val="accent1"/>
                            </a:solidFill>
                            <a:latin typeface="Cambria Math" panose="02040503050406030204" pitchFamily="18" charset="0"/>
                          </a:rPr>
                          <m:t>𝜔</m:t>
                        </m:r>
                      </m:e>
                    </m:acc>
                  </m:oMath>
                </a14:m>
                <a:r>
                  <a:rPr lang="en-US" sz="2000" dirty="0">
                    <a:solidFill>
                      <a:schemeClr val="accent1"/>
                    </a:solidFill>
                  </a:rPr>
                  <a:t> </a:t>
                </a:r>
                <a:r>
                  <a:rPr lang="en-US" sz="2000" dirty="0"/>
                  <a:t>is called the flow </a:t>
                </a:r>
                <a:r>
                  <a:rPr lang="en-US" sz="2000" dirty="0">
                    <a:solidFill>
                      <a:schemeClr val="accent1"/>
                    </a:solidFill>
                  </a:rPr>
                  <a:t>vorticity</a:t>
                </a:r>
                <a:r>
                  <a:rPr lang="en-US" sz="2000" dirty="0"/>
                  <a:t>, which is twice the rotational speed of the fluid  element. </a:t>
                </a:r>
              </a:p>
              <a:p>
                <a:r>
                  <a:rPr lang="en-US" sz="2000" dirty="0"/>
                  <a:t>In nature, we see phenomena represented by vorticity everywhere, from swirling eddies in a river to vortices being shed from behind a bluff body.</a:t>
                </a:r>
              </a:p>
              <a:p>
                <a:endParaRPr lang="en-US" dirty="0"/>
              </a:p>
            </p:txBody>
          </p:sp>
        </mc:Choice>
        <mc:Fallback xmlns="">
          <p:sp>
            <p:nvSpPr>
              <p:cNvPr id="4" name="Text Placeholder 3">
                <a:extLst>
                  <a:ext uri="{FF2B5EF4-FFF2-40B4-BE49-F238E27FC236}">
                    <a16:creationId xmlns:a16="http://schemas.microsoft.com/office/drawing/2014/main" id="{007AB439-C7B3-4961-B232-B9FD051C2484}"/>
                  </a:ext>
                </a:extLst>
              </p:cNvPr>
              <p:cNvSpPr>
                <a:spLocks noGrp="1" noRot="1" noChangeAspect="1" noMove="1" noResize="1" noEditPoints="1" noAdjustHandles="1" noChangeArrowheads="1" noChangeShapeType="1" noTextEdit="1"/>
              </p:cNvSpPr>
              <p:nvPr>
                <p:ph type="body" sz="quarter" idx="13"/>
              </p:nvPr>
            </p:nvSpPr>
            <p:spPr>
              <a:xfrm>
                <a:off x="685800" y="838200"/>
                <a:ext cx="11506200" cy="4593609"/>
              </a:xfrm>
              <a:blipFill>
                <a:blip r:embed="rId3"/>
                <a:stretch>
                  <a:fillRect l="-477" t="-664" b="-1594"/>
                </a:stretch>
              </a:blipFill>
            </p:spPr>
            <p:txBody>
              <a:bodyPr/>
              <a:lstStyle/>
              <a:p>
                <a:r>
                  <a:rPr lang="en-IN">
                    <a:noFill/>
                  </a:rPr>
                  <a:t> </a:t>
                </a:r>
              </a:p>
            </p:txBody>
          </p:sp>
        </mc:Fallback>
      </mc:AlternateContent>
      <p:grpSp>
        <p:nvGrpSpPr>
          <p:cNvPr id="8" name="Group 7">
            <a:extLst>
              <a:ext uri="{FF2B5EF4-FFF2-40B4-BE49-F238E27FC236}">
                <a16:creationId xmlns:a16="http://schemas.microsoft.com/office/drawing/2014/main" id="{233AFD17-87E8-4E94-838C-467005292CF0}"/>
              </a:ext>
            </a:extLst>
          </p:cNvPr>
          <p:cNvGrpSpPr/>
          <p:nvPr/>
        </p:nvGrpSpPr>
        <p:grpSpPr>
          <a:xfrm>
            <a:off x="1873955" y="1684037"/>
            <a:ext cx="8444089" cy="739611"/>
            <a:chOff x="1467556" y="2274522"/>
            <a:chExt cx="8444089" cy="739611"/>
          </a:xfrm>
          <a:solidFill>
            <a:schemeClr val="accent2"/>
          </a:solidFill>
        </p:grpSpPr>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4A64D0C8-1BB9-4FDA-9666-2B1A65609D12}"/>
                    </a:ext>
                  </a:extLst>
                </p:cNvPr>
                <p:cNvSpPr/>
                <p:nvPr/>
              </p:nvSpPr>
              <p:spPr>
                <a:xfrm>
                  <a:off x="7473245" y="2274522"/>
                  <a:ext cx="2438400" cy="739611"/>
                </a:xfrm>
                <a:prstGeom prst="rect">
                  <a:avLst/>
                </a:prstGeom>
                <a:solidFill>
                  <a:schemeClr val="accent2"/>
                </a:solid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sSub>
                          <m:sSubPr>
                            <m:ctrlPr>
                              <a:rPr lang="ar-AE" sz="2000" i="1" smtClean="0">
                                <a:solidFill>
                                  <a:schemeClr val="tx1"/>
                                </a:solidFill>
                                <a:latin typeface="Cambria Math" panose="02040503050406030204" pitchFamily="18" charset="0"/>
                              </a:rPr>
                            </m:ctrlPr>
                          </m:sSubPr>
                          <m:e>
                            <m:r>
                              <m:rPr>
                                <m:sty m:val="p"/>
                              </m:rPr>
                              <a:rPr lang="el-GR" sz="2000">
                                <a:solidFill>
                                  <a:schemeClr val="tx1"/>
                                </a:solidFill>
                                <a:latin typeface="Cambria Math" panose="02040503050406030204" pitchFamily="18" charset="0"/>
                                <a:ea typeface="Cambria Math" panose="02040503050406030204" pitchFamily="18" charset="0"/>
                              </a:rPr>
                              <m:t>Ω</m:t>
                            </m:r>
                          </m:e>
                          <m:sub>
                            <m:r>
                              <a:rPr lang="ar-AE" sz="2000" b="0" i="1" smtClean="0">
                                <a:solidFill>
                                  <a:schemeClr val="tx1"/>
                                </a:solidFill>
                                <a:latin typeface="Cambria Math" panose="02040503050406030204" pitchFamily="18" charset="0"/>
                              </a:rPr>
                              <m:t>𝑧</m:t>
                            </m:r>
                          </m:sub>
                        </m:sSub>
                        <m:r>
                          <a:rPr lang="ar-AE" sz="2000" i="1" smtClean="0">
                            <a:solidFill>
                              <a:schemeClr val="tx1"/>
                            </a:solidFill>
                            <a:latin typeface="Cambria Math" panose="02040503050406030204" pitchFamily="18" charset="0"/>
                          </a:rPr>
                          <m:t>=</m:t>
                        </m:r>
                        <m:box>
                          <m:boxPr>
                            <m:ctrlPr>
                              <a:rPr lang="ar-AE" sz="2000" i="1" smtClean="0">
                                <a:solidFill>
                                  <a:schemeClr val="tx1"/>
                                </a:solidFill>
                                <a:latin typeface="Cambria Math" panose="02040503050406030204" pitchFamily="18" charset="0"/>
                              </a:rPr>
                            </m:ctrlPr>
                          </m:boxPr>
                          <m:e>
                            <m:argPr>
                              <m:argSz m:val="-1"/>
                            </m:argPr>
                            <m:f>
                              <m:fPr>
                                <m:ctrlPr>
                                  <a:rPr lang="ar-AE" sz="2000" i="1" smtClean="0">
                                    <a:solidFill>
                                      <a:schemeClr val="tx1"/>
                                    </a:solidFill>
                                    <a:latin typeface="Cambria Math" panose="02040503050406030204" pitchFamily="18" charset="0"/>
                                  </a:rPr>
                                </m:ctrlPr>
                              </m:fPr>
                              <m:num>
                                <m:r>
                                  <a:rPr lang="ar-AE" sz="2000" b="0" i="1" smtClean="0">
                                    <a:solidFill>
                                      <a:schemeClr val="tx1"/>
                                    </a:solidFill>
                                    <a:latin typeface="Cambria Math" panose="02040503050406030204" pitchFamily="18" charset="0"/>
                                  </a:rPr>
                                  <m:t>1</m:t>
                                </m:r>
                              </m:num>
                              <m:den>
                                <m:r>
                                  <a:rPr lang="ar-AE" sz="2000" b="0" i="1" smtClean="0">
                                    <a:solidFill>
                                      <a:schemeClr val="tx1"/>
                                    </a:solidFill>
                                    <a:latin typeface="Cambria Math" panose="02040503050406030204" pitchFamily="18" charset="0"/>
                                  </a:rPr>
                                  <m:t>2</m:t>
                                </m:r>
                              </m:den>
                            </m:f>
                          </m:e>
                        </m:box>
                        <m:d>
                          <m:dPr>
                            <m:ctrlPr>
                              <a:rPr lang="ar-AE" sz="2000" i="1" smtClean="0">
                                <a:solidFill>
                                  <a:schemeClr val="tx1"/>
                                </a:solidFill>
                                <a:latin typeface="Cambria Math" panose="02040503050406030204" pitchFamily="18" charset="0"/>
                              </a:rPr>
                            </m:ctrlPr>
                          </m:dPr>
                          <m:e>
                            <m:f>
                              <m:fPr>
                                <m:ctrlPr>
                                  <a:rPr lang="ar-AE" sz="2000" i="1" smtClean="0">
                                    <a:solidFill>
                                      <a:schemeClr val="tx1"/>
                                    </a:solidFill>
                                    <a:latin typeface="Cambria Math" panose="02040503050406030204" pitchFamily="18" charset="0"/>
                                  </a:rPr>
                                </m:ctrlPr>
                              </m:fPr>
                              <m:num>
                                <m:r>
                                  <a:rPr lang="ar-AE" sz="2000" i="1" smtClean="0">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𝑣</m:t>
                                </m:r>
                              </m:num>
                              <m:den>
                                <m:r>
                                  <a:rPr lang="ar-AE" sz="2000" i="1" smtClean="0">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𝑥</m:t>
                                </m:r>
                              </m:den>
                            </m:f>
                            <m:r>
                              <a:rPr lang="ar-AE" sz="2000" b="0" i="1" smtClean="0">
                                <a:solidFill>
                                  <a:schemeClr val="tx1"/>
                                </a:solidFill>
                                <a:latin typeface="Cambria Math" panose="02040503050406030204" pitchFamily="18" charset="0"/>
                              </a:rPr>
                              <m:t>−</m:t>
                            </m:r>
                            <m:f>
                              <m:fPr>
                                <m:ctrlPr>
                                  <a:rPr lang="ar-AE" sz="2000" i="1">
                                    <a:solidFill>
                                      <a:schemeClr val="tx1"/>
                                    </a:solidFill>
                                    <a:latin typeface="Cambria Math" panose="02040503050406030204" pitchFamily="18" charset="0"/>
                                  </a:rPr>
                                </m:ctrlPr>
                              </m:fPr>
                              <m:num>
                                <m:r>
                                  <a:rPr lang="ar-AE" sz="2000" i="1">
                                    <a:solidFill>
                                      <a:schemeClr val="tx1"/>
                                    </a:solidFill>
                                    <a:latin typeface="Cambria Math" panose="02040503050406030204" pitchFamily="18" charset="0"/>
                                    <a:ea typeface="Cambria Math" panose="02040503050406030204" pitchFamily="18" charset="0"/>
                                  </a:rPr>
                                  <m:t>𝜕</m:t>
                                </m:r>
                                <m:r>
                                  <a:rPr lang="ar-AE" sz="2000" i="1">
                                    <a:solidFill>
                                      <a:schemeClr val="tx1"/>
                                    </a:solidFill>
                                    <a:latin typeface="Cambria Math" panose="02040503050406030204" pitchFamily="18" charset="0"/>
                                    <a:ea typeface="Cambria Math" panose="02040503050406030204" pitchFamily="18" charset="0"/>
                                  </a:rPr>
                                  <m:t>𝑢</m:t>
                                </m:r>
                              </m:num>
                              <m:den>
                                <m:r>
                                  <a:rPr lang="ar-AE" sz="2000" i="1">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𝑦</m:t>
                                </m:r>
                              </m:den>
                            </m:f>
                          </m:e>
                        </m:d>
                      </m:oMath>
                    </m:oMathPara>
                  </a14:m>
                  <a:endParaRPr lang="ar-AE">
                    <a:solidFill>
                      <a:schemeClr val="tx1"/>
                    </a:solidFill>
                  </a:endParaRPr>
                </a:p>
              </p:txBody>
            </p:sp>
          </mc:Choice>
          <mc:Fallback xmlns="">
            <p:sp>
              <p:nvSpPr>
                <p:cNvPr id="5" name="Rectangle 4">
                  <a:extLst>
                    <a:ext uri="{FF2B5EF4-FFF2-40B4-BE49-F238E27FC236}">
                      <a16:creationId xmlns:a16="http://schemas.microsoft.com/office/drawing/2014/main" id="{4A64D0C8-1BB9-4FDA-9666-2B1A65609D12}"/>
                    </a:ext>
                  </a:extLst>
                </p:cNvPr>
                <p:cNvSpPr>
                  <a:spLocks noRot="1" noChangeAspect="1" noMove="1" noResize="1" noEditPoints="1" noAdjustHandles="1" noChangeArrowheads="1" noChangeShapeType="1" noTextEdit="1"/>
                </p:cNvSpPr>
                <p:nvPr/>
              </p:nvSpPr>
              <p:spPr>
                <a:xfrm>
                  <a:off x="7473245" y="2274522"/>
                  <a:ext cx="2438400" cy="739611"/>
                </a:xfrm>
                <a:prstGeom prst="rect">
                  <a:avLst/>
                </a:prstGeom>
                <a:blipFill>
                  <a:blip r:embed="rId4"/>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58FAAEAC-75E6-4F81-BD86-63C0793CAFA3}"/>
                    </a:ext>
                  </a:extLst>
                </p:cNvPr>
                <p:cNvSpPr/>
                <p:nvPr/>
              </p:nvSpPr>
              <p:spPr>
                <a:xfrm>
                  <a:off x="4470400" y="2274522"/>
                  <a:ext cx="2438400" cy="739611"/>
                </a:xfrm>
                <a:prstGeom prst="rect">
                  <a:avLst/>
                </a:prstGeom>
                <a:solidFill>
                  <a:schemeClr val="accent2"/>
                </a:solid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sSub>
                          <m:sSubPr>
                            <m:ctrlPr>
                              <a:rPr lang="ar-AE" sz="2000" i="1" smtClean="0">
                                <a:solidFill>
                                  <a:schemeClr val="tx1"/>
                                </a:solidFill>
                                <a:latin typeface="Cambria Math" panose="02040503050406030204" pitchFamily="18" charset="0"/>
                              </a:rPr>
                            </m:ctrlPr>
                          </m:sSubPr>
                          <m:e>
                            <m:r>
                              <m:rPr>
                                <m:sty m:val="p"/>
                              </m:rPr>
                              <a:rPr lang="el-GR" sz="2000">
                                <a:solidFill>
                                  <a:schemeClr val="tx1"/>
                                </a:solidFill>
                                <a:latin typeface="Cambria Math" panose="02040503050406030204" pitchFamily="18" charset="0"/>
                                <a:ea typeface="Cambria Math" panose="02040503050406030204" pitchFamily="18" charset="0"/>
                              </a:rPr>
                              <m:t>Ω</m:t>
                            </m:r>
                          </m:e>
                          <m:sub>
                            <m:r>
                              <a:rPr lang="ar-AE" sz="2000" b="0" i="1" smtClean="0">
                                <a:solidFill>
                                  <a:schemeClr val="tx1"/>
                                </a:solidFill>
                                <a:latin typeface="Cambria Math" panose="02040503050406030204" pitchFamily="18" charset="0"/>
                              </a:rPr>
                              <m:t>𝑦</m:t>
                            </m:r>
                          </m:sub>
                        </m:sSub>
                        <m:r>
                          <a:rPr lang="ar-AE" sz="2000" i="1" smtClean="0">
                            <a:solidFill>
                              <a:schemeClr val="tx1"/>
                            </a:solidFill>
                            <a:latin typeface="Cambria Math" panose="02040503050406030204" pitchFamily="18" charset="0"/>
                          </a:rPr>
                          <m:t>=</m:t>
                        </m:r>
                        <m:box>
                          <m:boxPr>
                            <m:ctrlPr>
                              <a:rPr lang="ar-AE" sz="2000" i="1" smtClean="0">
                                <a:solidFill>
                                  <a:schemeClr val="tx1"/>
                                </a:solidFill>
                                <a:latin typeface="Cambria Math" panose="02040503050406030204" pitchFamily="18" charset="0"/>
                              </a:rPr>
                            </m:ctrlPr>
                          </m:boxPr>
                          <m:e>
                            <m:argPr>
                              <m:argSz m:val="-1"/>
                            </m:argPr>
                            <m:f>
                              <m:fPr>
                                <m:ctrlPr>
                                  <a:rPr lang="ar-AE" sz="2000" i="1" smtClean="0">
                                    <a:solidFill>
                                      <a:schemeClr val="tx1"/>
                                    </a:solidFill>
                                    <a:latin typeface="Cambria Math" panose="02040503050406030204" pitchFamily="18" charset="0"/>
                                  </a:rPr>
                                </m:ctrlPr>
                              </m:fPr>
                              <m:num>
                                <m:r>
                                  <a:rPr lang="ar-AE" sz="2000" b="0" i="1" smtClean="0">
                                    <a:solidFill>
                                      <a:schemeClr val="tx1"/>
                                    </a:solidFill>
                                    <a:latin typeface="Cambria Math" panose="02040503050406030204" pitchFamily="18" charset="0"/>
                                  </a:rPr>
                                  <m:t>1</m:t>
                                </m:r>
                              </m:num>
                              <m:den>
                                <m:r>
                                  <a:rPr lang="ar-AE" sz="2000" b="0" i="1" smtClean="0">
                                    <a:solidFill>
                                      <a:schemeClr val="tx1"/>
                                    </a:solidFill>
                                    <a:latin typeface="Cambria Math" panose="02040503050406030204" pitchFamily="18" charset="0"/>
                                  </a:rPr>
                                  <m:t>2</m:t>
                                </m:r>
                              </m:den>
                            </m:f>
                          </m:e>
                        </m:box>
                        <m:d>
                          <m:dPr>
                            <m:ctrlPr>
                              <a:rPr lang="ar-AE" sz="2000" i="1" smtClean="0">
                                <a:solidFill>
                                  <a:schemeClr val="tx1"/>
                                </a:solidFill>
                                <a:latin typeface="Cambria Math" panose="02040503050406030204" pitchFamily="18" charset="0"/>
                              </a:rPr>
                            </m:ctrlPr>
                          </m:dPr>
                          <m:e>
                            <m:f>
                              <m:fPr>
                                <m:ctrlPr>
                                  <a:rPr lang="ar-AE" sz="2000" i="1" smtClean="0">
                                    <a:solidFill>
                                      <a:schemeClr val="tx1"/>
                                    </a:solidFill>
                                    <a:latin typeface="Cambria Math" panose="02040503050406030204" pitchFamily="18" charset="0"/>
                                  </a:rPr>
                                </m:ctrlPr>
                              </m:fPr>
                              <m:num>
                                <m:r>
                                  <a:rPr lang="ar-AE" sz="2000" i="1" smtClean="0">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𝑢</m:t>
                                </m:r>
                              </m:num>
                              <m:den>
                                <m:r>
                                  <a:rPr lang="ar-AE" sz="2000" i="1" smtClean="0">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𝑧</m:t>
                                </m:r>
                              </m:den>
                            </m:f>
                            <m:r>
                              <a:rPr lang="ar-AE" sz="2000" b="0" i="1" smtClean="0">
                                <a:solidFill>
                                  <a:schemeClr val="tx1"/>
                                </a:solidFill>
                                <a:latin typeface="Cambria Math" panose="02040503050406030204" pitchFamily="18" charset="0"/>
                              </a:rPr>
                              <m:t>−</m:t>
                            </m:r>
                            <m:f>
                              <m:fPr>
                                <m:ctrlPr>
                                  <a:rPr lang="ar-AE" sz="2000" i="1">
                                    <a:solidFill>
                                      <a:schemeClr val="tx1"/>
                                    </a:solidFill>
                                    <a:latin typeface="Cambria Math" panose="02040503050406030204" pitchFamily="18" charset="0"/>
                                  </a:rPr>
                                </m:ctrlPr>
                              </m:fPr>
                              <m:num>
                                <m:r>
                                  <a:rPr lang="ar-AE" sz="2000" i="1">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𝑤</m:t>
                                </m:r>
                              </m:num>
                              <m:den>
                                <m:r>
                                  <a:rPr lang="ar-AE" sz="2000" i="1">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𝑥</m:t>
                                </m:r>
                              </m:den>
                            </m:f>
                          </m:e>
                        </m:d>
                      </m:oMath>
                    </m:oMathPara>
                  </a14:m>
                  <a:endParaRPr lang="ar-AE">
                    <a:solidFill>
                      <a:schemeClr val="tx1"/>
                    </a:solidFill>
                  </a:endParaRPr>
                </a:p>
              </p:txBody>
            </p:sp>
          </mc:Choice>
          <mc:Fallback xmlns="">
            <p:sp>
              <p:nvSpPr>
                <p:cNvPr id="6" name="Rectangle 5">
                  <a:extLst>
                    <a:ext uri="{FF2B5EF4-FFF2-40B4-BE49-F238E27FC236}">
                      <a16:creationId xmlns:a16="http://schemas.microsoft.com/office/drawing/2014/main" id="{58FAAEAC-75E6-4F81-BD86-63C0793CAFA3}"/>
                    </a:ext>
                  </a:extLst>
                </p:cNvPr>
                <p:cNvSpPr>
                  <a:spLocks noRot="1" noChangeAspect="1" noMove="1" noResize="1" noEditPoints="1" noAdjustHandles="1" noChangeArrowheads="1" noChangeShapeType="1" noTextEdit="1"/>
                </p:cNvSpPr>
                <p:nvPr/>
              </p:nvSpPr>
              <p:spPr>
                <a:xfrm>
                  <a:off x="4470400" y="2274522"/>
                  <a:ext cx="2438400" cy="739611"/>
                </a:xfrm>
                <a:prstGeom prst="rect">
                  <a:avLst/>
                </a:prstGeom>
                <a:blipFill>
                  <a:blip r:embed="rId5"/>
                  <a:stretch>
                    <a:fillRect/>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9761D43F-BAF9-4574-AF57-EDC1506BD836}"/>
                    </a:ext>
                  </a:extLst>
                </p:cNvPr>
                <p:cNvSpPr/>
                <p:nvPr/>
              </p:nvSpPr>
              <p:spPr>
                <a:xfrm>
                  <a:off x="1467556" y="2274522"/>
                  <a:ext cx="2438400" cy="739611"/>
                </a:xfrm>
                <a:prstGeom prst="rect">
                  <a:avLst/>
                </a:prstGeom>
                <a:grpFill/>
                <a:ln>
                  <a:noFill/>
                </a:ln>
                <a:effectLst/>
              </p:spPr>
              <p:txBody>
                <a:bodyPr anchor="ctr">
                  <a:noAutofit/>
                </a:bodyPr>
                <a:lstStyle/>
                <a:p>
                  <a:pPr/>
                  <a14:m>
                    <m:oMathPara xmlns:m="http://schemas.openxmlformats.org/officeDocument/2006/math">
                      <m:oMathParaPr>
                        <m:jc m:val="centerGroup"/>
                      </m:oMathParaPr>
                      <m:oMath xmlns:m="http://schemas.openxmlformats.org/officeDocument/2006/math">
                        <m:sSub>
                          <m:sSubPr>
                            <m:ctrlPr>
                              <a:rPr lang="ar-AE" sz="2000" i="1" smtClean="0">
                                <a:solidFill>
                                  <a:schemeClr val="tx1"/>
                                </a:solidFill>
                                <a:latin typeface="Cambria Math" panose="02040503050406030204" pitchFamily="18" charset="0"/>
                              </a:rPr>
                            </m:ctrlPr>
                          </m:sSubPr>
                          <m:e>
                            <m:r>
                              <m:rPr>
                                <m:sty m:val="p"/>
                              </m:rPr>
                              <a:rPr lang="el-GR" sz="2000" b="0" i="0" smtClean="0">
                                <a:solidFill>
                                  <a:schemeClr val="tx1"/>
                                </a:solidFill>
                                <a:latin typeface="Cambria Math" panose="02040503050406030204" pitchFamily="18" charset="0"/>
                                <a:ea typeface="Cambria Math" panose="02040503050406030204" pitchFamily="18" charset="0"/>
                              </a:rPr>
                              <m:t>Ω</m:t>
                            </m:r>
                          </m:e>
                          <m:sub>
                            <m:r>
                              <a:rPr lang="ar-AE" sz="2000" b="0" i="1" smtClean="0">
                                <a:solidFill>
                                  <a:schemeClr val="tx1"/>
                                </a:solidFill>
                                <a:latin typeface="Cambria Math" panose="02040503050406030204" pitchFamily="18" charset="0"/>
                              </a:rPr>
                              <m:t>𝑥</m:t>
                            </m:r>
                          </m:sub>
                        </m:sSub>
                        <m:r>
                          <a:rPr lang="ar-AE" sz="2000" i="1" smtClean="0">
                            <a:solidFill>
                              <a:schemeClr val="tx1"/>
                            </a:solidFill>
                            <a:latin typeface="Cambria Math" panose="02040503050406030204" pitchFamily="18" charset="0"/>
                          </a:rPr>
                          <m:t>=</m:t>
                        </m:r>
                        <m:box>
                          <m:boxPr>
                            <m:ctrlPr>
                              <a:rPr lang="ar-AE" sz="2000" i="1" smtClean="0">
                                <a:solidFill>
                                  <a:schemeClr val="tx1"/>
                                </a:solidFill>
                                <a:latin typeface="Cambria Math" panose="02040503050406030204" pitchFamily="18" charset="0"/>
                              </a:rPr>
                            </m:ctrlPr>
                          </m:boxPr>
                          <m:e>
                            <m:argPr>
                              <m:argSz m:val="-1"/>
                            </m:argPr>
                            <m:f>
                              <m:fPr>
                                <m:ctrlPr>
                                  <a:rPr lang="ar-AE" sz="2000" i="1" smtClean="0">
                                    <a:solidFill>
                                      <a:schemeClr val="tx1"/>
                                    </a:solidFill>
                                    <a:latin typeface="Cambria Math" panose="02040503050406030204" pitchFamily="18" charset="0"/>
                                  </a:rPr>
                                </m:ctrlPr>
                              </m:fPr>
                              <m:num>
                                <m:r>
                                  <a:rPr lang="ar-AE" sz="2000" b="0" i="1" smtClean="0">
                                    <a:solidFill>
                                      <a:schemeClr val="tx1"/>
                                    </a:solidFill>
                                    <a:latin typeface="Cambria Math" panose="02040503050406030204" pitchFamily="18" charset="0"/>
                                  </a:rPr>
                                  <m:t>1</m:t>
                                </m:r>
                              </m:num>
                              <m:den>
                                <m:r>
                                  <a:rPr lang="ar-AE" sz="2000" b="0" i="1" smtClean="0">
                                    <a:solidFill>
                                      <a:schemeClr val="tx1"/>
                                    </a:solidFill>
                                    <a:latin typeface="Cambria Math" panose="02040503050406030204" pitchFamily="18" charset="0"/>
                                  </a:rPr>
                                  <m:t>2</m:t>
                                </m:r>
                              </m:den>
                            </m:f>
                          </m:e>
                        </m:box>
                        <m:d>
                          <m:dPr>
                            <m:ctrlPr>
                              <a:rPr lang="ar-AE" sz="2000" i="1" smtClean="0">
                                <a:solidFill>
                                  <a:schemeClr val="tx1"/>
                                </a:solidFill>
                                <a:latin typeface="Cambria Math" panose="02040503050406030204" pitchFamily="18" charset="0"/>
                              </a:rPr>
                            </m:ctrlPr>
                          </m:dPr>
                          <m:e>
                            <m:f>
                              <m:fPr>
                                <m:ctrlPr>
                                  <a:rPr lang="ar-AE" sz="2000" i="1" smtClean="0">
                                    <a:solidFill>
                                      <a:schemeClr val="tx1"/>
                                    </a:solidFill>
                                    <a:latin typeface="Cambria Math" panose="02040503050406030204" pitchFamily="18" charset="0"/>
                                  </a:rPr>
                                </m:ctrlPr>
                              </m:fPr>
                              <m:num>
                                <m:r>
                                  <a:rPr lang="ar-AE" sz="2000" i="1" smtClean="0">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𝑤</m:t>
                                </m:r>
                              </m:num>
                              <m:den>
                                <m:r>
                                  <a:rPr lang="ar-AE" sz="2000" i="1" smtClean="0">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𝑦</m:t>
                                </m:r>
                              </m:den>
                            </m:f>
                            <m:r>
                              <a:rPr lang="ar-AE" sz="2000" b="0" i="1" smtClean="0">
                                <a:solidFill>
                                  <a:schemeClr val="tx1"/>
                                </a:solidFill>
                                <a:latin typeface="Cambria Math" panose="02040503050406030204" pitchFamily="18" charset="0"/>
                              </a:rPr>
                              <m:t>−</m:t>
                            </m:r>
                            <m:f>
                              <m:fPr>
                                <m:ctrlPr>
                                  <a:rPr lang="ar-AE" sz="2000" i="1">
                                    <a:solidFill>
                                      <a:schemeClr val="tx1"/>
                                    </a:solidFill>
                                    <a:latin typeface="Cambria Math" panose="02040503050406030204" pitchFamily="18" charset="0"/>
                                  </a:rPr>
                                </m:ctrlPr>
                              </m:fPr>
                              <m:num>
                                <m:r>
                                  <a:rPr lang="ar-AE" sz="2000" i="1">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𝑣</m:t>
                                </m:r>
                              </m:num>
                              <m:den>
                                <m:r>
                                  <a:rPr lang="ar-AE" sz="2000" i="1">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𝑧</m:t>
                                </m:r>
                              </m:den>
                            </m:f>
                          </m:e>
                        </m:d>
                      </m:oMath>
                    </m:oMathPara>
                  </a14:m>
                  <a:endParaRPr lang="ar-AE" dirty="0">
                    <a:solidFill>
                      <a:schemeClr val="tx1"/>
                    </a:solidFill>
                  </a:endParaRPr>
                </a:p>
              </p:txBody>
            </p:sp>
          </mc:Choice>
          <mc:Fallback xmlns="">
            <p:sp>
              <p:nvSpPr>
                <p:cNvPr id="7" name="Rectangle 6">
                  <a:extLst>
                    <a:ext uri="{FF2B5EF4-FFF2-40B4-BE49-F238E27FC236}">
                      <a16:creationId xmlns:a16="http://schemas.microsoft.com/office/drawing/2014/main" id="{9761D43F-BAF9-4574-AF57-EDC1506BD836}"/>
                    </a:ext>
                  </a:extLst>
                </p:cNvPr>
                <p:cNvSpPr>
                  <a:spLocks noRot="1" noChangeAspect="1" noMove="1" noResize="1" noEditPoints="1" noAdjustHandles="1" noChangeArrowheads="1" noChangeShapeType="1" noTextEdit="1"/>
                </p:cNvSpPr>
                <p:nvPr/>
              </p:nvSpPr>
              <p:spPr>
                <a:xfrm>
                  <a:off x="1467556" y="2274522"/>
                  <a:ext cx="2438400" cy="739611"/>
                </a:xfrm>
                <a:prstGeom prst="rect">
                  <a:avLst/>
                </a:prstGeom>
                <a:blipFill>
                  <a:blip r:embed="rId6"/>
                  <a:stretch>
                    <a:fillRect/>
                  </a:stretch>
                </a:blipFill>
                <a:ln>
                  <a:noFill/>
                </a:ln>
                <a:effec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A023215C-585C-41B7-9785-53168F4D059B}"/>
                  </a:ext>
                </a:extLst>
              </p:cNvPr>
              <p:cNvSpPr/>
              <p:nvPr/>
            </p:nvSpPr>
            <p:spPr>
              <a:xfrm>
                <a:off x="4679244" y="3260498"/>
                <a:ext cx="2438400" cy="739611"/>
              </a:xfrm>
              <a:prstGeom prst="rect">
                <a:avLst/>
              </a:prstGeom>
              <a:solidFill>
                <a:schemeClr val="accent2"/>
              </a:solidFill>
              <a:ln>
                <a:noFill/>
              </a:ln>
              <a:effectLst/>
            </p:spPr>
            <p:txBody>
              <a:bodyPr anchor="ctr">
                <a:noAutofit/>
              </a:bodyPr>
              <a:lstStyle/>
              <a:p>
                <a:r>
                  <a:rPr lang="ar-AE" sz="2000" dirty="0">
                    <a:solidFill>
                      <a:schemeClr val="tx1"/>
                    </a:solidFill>
                  </a:rPr>
                  <a:t>2</a:t>
                </a:r>
                <a14:m>
                  <m:oMath xmlns:m="http://schemas.openxmlformats.org/officeDocument/2006/math">
                    <m:acc>
                      <m:accPr>
                        <m:chr m:val="⃗"/>
                        <m:ctrlPr>
                          <a:rPr lang="ar-AE" sz="2000" i="1">
                            <a:solidFill>
                              <a:schemeClr val="tx1"/>
                            </a:solidFill>
                            <a:latin typeface="Cambria Math" panose="02040503050406030204" pitchFamily="18" charset="0"/>
                          </a:rPr>
                        </m:ctrlPr>
                      </m:accPr>
                      <m:e>
                        <m:r>
                          <m:rPr>
                            <m:sty m:val="p"/>
                          </m:rPr>
                          <a:rPr lang="el-GR" sz="2000">
                            <a:solidFill>
                              <a:schemeClr val="tx1"/>
                            </a:solidFill>
                            <a:latin typeface="Cambria Math" panose="02040503050406030204" pitchFamily="18" charset="0"/>
                          </a:rPr>
                          <m:t>Ω</m:t>
                        </m:r>
                      </m:e>
                    </m:acc>
                    <m:r>
                      <a:rPr lang="ar-AE" sz="2000" i="1" smtClean="0">
                        <a:solidFill>
                          <a:schemeClr val="tx1"/>
                        </a:solidFill>
                        <a:latin typeface="Cambria Math" panose="02040503050406030204" pitchFamily="18" charset="0"/>
                      </a:rPr>
                      <m:t>=</m:t>
                    </m:r>
                    <m:r>
                      <a:rPr lang="ar-AE" sz="2000" b="0" i="1" smtClean="0">
                        <a:solidFill>
                          <a:schemeClr val="tx1"/>
                        </a:solidFill>
                        <a:latin typeface="Cambria Math" panose="02040503050406030204" pitchFamily="18" charset="0"/>
                      </a:rPr>
                      <m:t> </m:t>
                    </m:r>
                    <m:r>
                      <m:rPr>
                        <m:sty m:val="p"/>
                      </m:rPr>
                      <a:rPr lang="ar-AE" sz="2000" b="0" i="1" smtClean="0">
                        <a:solidFill>
                          <a:schemeClr val="tx1"/>
                        </a:solidFill>
                        <a:latin typeface="Cambria Math" panose="02040503050406030204" pitchFamily="18" charset="0"/>
                        <a:ea typeface="Cambria Math" panose="02040503050406030204" pitchFamily="18" charset="0"/>
                      </a:rPr>
                      <m:t>∇</m:t>
                    </m:r>
                    <m:r>
                      <a:rPr lang="ar-AE" sz="2000" b="0" i="1" smtClean="0">
                        <a:solidFill>
                          <a:schemeClr val="tx1"/>
                        </a:solidFill>
                        <a:latin typeface="Cambria Math" panose="02040503050406030204" pitchFamily="18" charset="0"/>
                        <a:ea typeface="Cambria Math" panose="02040503050406030204" pitchFamily="18" charset="0"/>
                      </a:rPr>
                      <m:t>×</m:t>
                    </m:r>
                    <m:acc>
                      <m:accPr>
                        <m:chr m:val="⃗"/>
                        <m:ctrlPr>
                          <a:rPr lang="ar-AE" sz="2000" b="0" i="1" smtClean="0">
                            <a:solidFill>
                              <a:schemeClr val="tx1"/>
                            </a:solidFill>
                            <a:latin typeface="Cambria Math" panose="02040503050406030204" pitchFamily="18" charset="0"/>
                            <a:ea typeface="Cambria Math" panose="02040503050406030204" pitchFamily="18" charset="0"/>
                          </a:rPr>
                        </m:ctrlPr>
                      </m:accPr>
                      <m:e>
                        <m:r>
                          <a:rPr lang="ar-AE" sz="2000" b="0" i="1" smtClean="0">
                            <a:solidFill>
                              <a:schemeClr val="tx1"/>
                            </a:solidFill>
                            <a:latin typeface="Cambria Math" panose="02040503050406030204" pitchFamily="18" charset="0"/>
                            <a:ea typeface="Cambria Math" panose="02040503050406030204" pitchFamily="18" charset="0"/>
                          </a:rPr>
                          <m:t>𝑉</m:t>
                        </m:r>
                      </m:e>
                    </m:acc>
                    <m:r>
                      <a:rPr lang="ar-AE" sz="2000" b="0" i="1" smtClean="0">
                        <a:solidFill>
                          <a:schemeClr val="tx1"/>
                        </a:solidFill>
                        <a:latin typeface="Cambria Math" panose="02040503050406030204" pitchFamily="18" charset="0"/>
                      </a:rPr>
                      <m:t>=</m:t>
                    </m:r>
                    <m:acc>
                      <m:accPr>
                        <m:chr m:val="⃗"/>
                        <m:ctrlPr>
                          <a:rPr lang="ar-AE" sz="2000" i="1">
                            <a:solidFill>
                              <a:schemeClr val="tx1"/>
                            </a:solidFill>
                            <a:latin typeface="Cambria Math" panose="02040503050406030204" pitchFamily="18" charset="0"/>
                          </a:rPr>
                        </m:ctrlPr>
                      </m:accPr>
                      <m:e>
                        <m:r>
                          <a:rPr lang="ar-AE" sz="2000" b="0" i="1" smtClean="0">
                            <a:solidFill>
                              <a:schemeClr val="tx1"/>
                            </a:solidFill>
                            <a:latin typeface="Cambria Math" panose="02040503050406030204" pitchFamily="18" charset="0"/>
                          </a:rPr>
                          <m:t>𝜔</m:t>
                        </m:r>
                      </m:e>
                    </m:acc>
                  </m:oMath>
                </a14:m>
                <a:endParaRPr lang="ar-AE" dirty="0">
                  <a:solidFill>
                    <a:schemeClr val="tx1"/>
                  </a:solidFill>
                </a:endParaRPr>
              </a:p>
            </p:txBody>
          </p:sp>
        </mc:Choice>
        <mc:Fallback xmlns="">
          <p:sp>
            <p:nvSpPr>
              <p:cNvPr id="9" name="Rectangle 8">
                <a:extLst>
                  <a:ext uri="{FF2B5EF4-FFF2-40B4-BE49-F238E27FC236}">
                    <a16:creationId xmlns:a16="http://schemas.microsoft.com/office/drawing/2014/main" id="{A023215C-585C-41B7-9785-53168F4D059B}"/>
                  </a:ext>
                </a:extLst>
              </p:cNvPr>
              <p:cNvSpPr>
                <a:spLocks noRot="1" noChangeAspect="1" noMove="1" noResize="1" noEditPoints="1" noAdjustHandles="1" noChangeArrowheads="1" noChangeShapeType="1" noTextEdit="1"/>
              </p:cNvSpPr>
              <p:nvPr/>
            </p:nvSpPr>
            <p:spPr>
              <a:xfrm>
                <a:off x="4679244" y="3260498"/>
                <a:ext cx="2438400" cy="739611"/>
              </a:xfrm>
              <a:prstGeom prst="rect">
                <a:avLst/>
              </a:prstGeom>
              <a:blipFill>
                <a:blip r:embed="rId7"/>
                <a:stretch>
                  <a:fillRect l="-2750"/>
                </a:stretch>
              </a:blipFill>
              <a:ln>
                <a:noFill/>
              </a:ln>
              <a:effectLst/>
            </p:spPr>
            <p:txBody>
              <a:bodyPr/>
              <a:lstStyle/>
              <a:p>
                <a:r>
                  <a:rPr lang="en-IN">
                    <a:noFill/>
                  </a:rPr>
                  <a:t> </a:t>
                </a:r>
              </a:p>
            </p:txBody>
          </p:sp>
        </mc:Fallback>
      </mc:AlternateContent>
    </p:spTree>
    <p:extLst>
      <p:ext uri="{BB962C8B-B14F-4D97-AF65-F5344CB8AC3E}">
        <p14:creationId xmlns:p14="http://schemas.microsoft.com/office/powerpoint/2010/main" val="316992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6A68FD-5B76-4526-992E-61EC295CB5A1}"/>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3" name="Title 2">
            <a:extLst>
              <a:ext uri="{FF2B5EF4-FFF2-40B4-BE49-F238E27FC236}">
                <a16:creationId xmlns:a16="http://schemas.microsoft.com/office/drawing/2014/main" id="{2866556B-3796-4DF0-9227-58D3FCF3F31E}"/>
              </a:ext>
            </a:extLst>
          </p:cNvPr>
          <p:cNvSpPr>
            <a:spLocks noGrp="1"/>
          </p:cNvSpPr>
          <p:nvPr>
            <p:ph type="title"/>
          </p:nvPr>
        </p:nvSpPr>
        <p:spPr/>
        <p:txBody>
          <a:bodyPr/>
          <a:lstStyle/>
          <a:p>
            <a:r>
              <a:rPr lang="en-US" dirty="0"/>
              <a:t>Angular Deformation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98BFDD0-300D-43D4-8AAB-07C6832ADE1E}"/>
                  </a:ext>
                </a:extLst>
              </p:cNvPr>
              <p:cNvSpPr>
                <a:spLocks noGrp="1"/>
              </p:cNvSpPr>
              <p:nvPr>
                <p:ph type="body" sz="quarter" idx="13"/>
              </p:nvPr>
            </p:nvSpPr>
            <p:spPr>
              <a:xfrm>
                <a:off x="629265" y="838200"/>
                <a:ext cx="10972799" cy="5257800"/>
              </a:xfrm>
            </p:spPr>
            <p:txBody>
              <a:bodyPr>
                <a:normAutofit/>
              </a:bodyPr>
              <a:lstStyle/>
              <a:p>
                <a:pPr marL="347663" indent="-347663">
                  <a:spcBef>
                    <a:spcPts val="0"/>
                  </a:spcBef>
                </a:pPr>
                <a:r>
                  <a:rPr lang="en-US" sz="2000" dirty="0">
                    <a:latin typeface="+mn-lt"/>
                  </a:rPr>
                  <a:t>Angular deformation of a fluid element can be described as a change in its shape wherein a straight line connecting two points within the element before the deformation is not parallel to the straight line connecting them after deformation.</a:t>
                </a:r>
              </a:p>
              <a:p>
                <a:pPr marL="347663" indent="-347663">
                  <a:spcBef>
                    <a:spcPts val="1200"/>
                  </a:spcBef>
                </a:pPr>
                <a:r>
                  <a:rPr lang="en-US" sz="2000" dirty="0">
                    <a:latin typeface="+mn-lt"/>
                  </a:rPr>
                  <a:t>The figure below shows that, in addition to rotation, velocity derivatives may lead to the angular deformation (change in shape) of the fluid element.</a:t>
                </a:r>
              </a:p>
              <a:p>
                <a:r>
                  <a:rPr lang="en-US" sz="2000" dirty="0">
                    <a:latin typeface="+mn-lt"/>
                  </a:rPr>
                  <a:t>The rate of change in the right angle formed by the lines OP (</a:t>
                </a:r>
                <a14:m>
                  <m:oMath xmlns:m="http://schemas.openxmlformats.org/officeDocument/2006/math">
                    <m:r>
                      <m:rPr>
                        <m:sty m:val="p"/>
                      </m:rPr>
                      <a:rPr lang="en-US" sz="2000" smtClean="0">
                        <a:solidFill>
                          <a:schemeClr val="accent1"/>
                        </a:solidFill>
                        <a:latin typeface="Cambria Math" panose="02040503050406030204" pitchFamily="18" charset="0"/>
                      </a:rPr>
                      <m:t>Δ</m:t>
                    </m:r>
                    <m:r>
                      <a:rPr lang="en-US" sz="2000" i="1">
                        <a:solidFill>
                          <a:schemeClr val="accent1"/>
                        </a:solidFill>
                        <a:latin typeface="Cambria Math" panose="02040503050406030204" pitchFamily="18" charset="0"/>
                      </a:rPr>
                      <m:t>𝑥</m:t>
                    </m:r>
                  </m:oMath>
                </a14:m>
                <a:r>
                  <a:rPr lang="en-US" sz="2000" dirty="0">
                    <a:latin typeface="+mn-lt"/>
                  </a:rPr>
                  <a:t>) and OQ (</a:t>
                </a:r>
                <a14:m>
                  <m:oMath xmlns:m="http://schemas.openxmlformats.org/officeDocument/2006/math">
                    <m:r>
                      <m:rPr>
                        <m:sty m:val="p"/>
                      </m:rPr>
                      <a:rPr lang="en-US" sz="2000" smtClean="0">
                        <a:solidFill>
                          <a:schemeClr val="accent1"/>
                        </a:solidFill>
                        <a:latin typeface="Cambria Math" panose="02040503050406030204" pitchFamily="18" charset="0"/>
                      </a:rPr>
                      <m:t>Δ</m:t>
                    </m:r>
                    <m:r>
                      <a:rPr lang="en-US" sz="2000" i="1">
                        <a:solidFill>
                          <a:schemeClr val="accent1"/>
                        </a:solidFill>
                        <a:latin typeface="Cambria Math" panose="02040503050406030204" pitchFamily="18" charset="0"/>
                      </a:rPr>
                      <m:t>𝑦</m:t>
                    </m:r>
                  </m:oMath>
                </a14:m>
                <a:r>
                  <a:rPr lang="en-US" sz="2000" dirty="0">
                    <a:latin typeface="+mn-lt"/>
                  </a:rPr>
                  <a:t>) due to angular deformation is called the rate of shearing strain and is given by </a:t>
                </a:r>
                <a14:m>
                  <m:oMath xmlns:m="http://schemas.openxmlformats.org/officeDocument/2006/math">
                    <m:r>
                      <a:rPr lang="en-US" sz="2000" i="1">
                        <a:latin typeface="Cambria Math" panose="02040503050406030204" pitchFamily="18" charset="0"/>
                      </a:rPr>
                      <m:t>(</m:t>
                    </m:r>
                    <m:r>
                      <a:rPr lang="en-US" sz="2000" i="1">
                        <a:latin typeface="Cambria Math" panose="02040503050406030204" pitchFamily="18" charset="0"/>
                      </a:rPr>
                      <m:t>𝑑</m:t>
                    </m:r>
                    <m:acc>
                      <m:accPr>
                        <m:chr m:val="̇"/>
                        <m:ctrlPr>
                          <a:rPr lang="en-US" sz="2000" i="1">
                            <a:latin typeface="Cambria Math" panose="02040503050406030204" pitchFamily="18" charset="0"/>
                          </a:rPr>
                        </m:ctrlPr>
                      </m:accPr>
                      <m:e>
                        <m:sSub>
                          <m:sSubPr>
                            <m:ctrlPr>
                              <a:rPr lang="en-US" sz="2000" i="1">
                                <a:latin typeface="Cambria Math" panose="02040503050406030204" pitchFamily="18" charset="0"/>
                              </a:rPr>
                            </m:ctrlPr>
                          </m:sSubPr>
                          <m:e>
                            <m:r>
                              <a:rPr lang="en-US" sz="2000" i="1">
                                <a:latin typeface="Cambria Math" panose="02040503050406030204" pitchFamily="18" charset="0"/>
                              </a:rPr>
                              <m:t>𝜃</m:t>
                            </m:r>
                          </m:e>
                          <m:sub>
                            <m:r>
                              <a:rPr lang="en-US" sz="2000" i="1">
                                <a:latin typeface="Cambria Math" panose="02040503050406030204" pitchFamily="18" charset="0"/>
                              </a:rPr>
                              <m:t>1</m:t>
                            </m:r>
                          </m:sub>
                        </m:sSub>
                      </m:e>
                    </m:acc>
                    <m:r>
                      <a:rPr lang="en-US" sz="2000" i="1">
                        <a:latin typeface="Cambria Math" panose="02040503050406030204" pitchFamily="18" charset="0"/>
                      </a:rPr>
                      <m:t>−</m:t>
                    </m:r>
                    <m:r>
                      <a:rPr lang="en-US" sz="2000" i="1">
                        <a:latin typeface="Cambria Math" panose="02040503050406030204" pitchFamily="18" charset="0"/>
                      </a:rPr>
                      <m:t>𝑑</m:t>
                    </m:r>
                    <m:acc>
                      <m:accPr>
                        <m:chr m:val="̇"/>
                        <m:ctrlPr>
                          <a:rPr lang="en-US" sz="2000" i="1">
                            <a:latin typeface="Cambria Math" panose="02040503050406030204" pitchFamily="18" charset="0"/>
                          </a:rPr>
                        </m:ctrlPr>
                      </m:accPr>
                      <m:e>
                        <m:sSub>
                          <m:sSubPr>
                            <m:ctrlPr>
                              <a:rPr lang="en-US" sz="2000" i="1">
                                <a:latin typeface="Cambria Math" panose="02040503050406030204" pitchFamily="18" charset="0"/>
                              </a:rPr>
                            </m:ctrlPr>
                          </m:sSubPr>
                          <m:e>
                            <m:r>
                              <a:rPr lang="en-US" sz="2000" i="1">
                                <a:latin typeface="Cambria Math" panose="02040503050406030204" pitchFamily="18" charset="0"/>
                              </a:rPr>
                              <m:t>𝜃</m:t>
                            </m:r>
                          </m:e>
                          <m:sub>
                            <m:r>
                              <a:rPr lang="en-US" sz="2000" i="1">
                                <a:latin typeface="Cambria Math" panose="02040503050406030204" pitchFamily="18" charset="0"/>
                              </a:rPr>
                              <m:t>2</m:t>
                            </m:r>
                          </m:sub>
                        </m:sSub>
                      </m:e>
                    </m:acc>
                    <m:r>
                      <a:rPr lang="en-US" sz="2000" i="1">
                        <a:latin typeface="Cambria Math" panose="02040503050406030204" pitchFamily="18" charset="0"/>
                      </a:rPr>
                      <m:t>)</m:t>
                    </m:r>
                  </m:oMath>
                </a14:m>
                <a:r>
                  <a:rPr lang="en-US" sz="2000" dirty="0">
                    <a:latin typeface="+mn-lt"/>
                  </a:rPr>
                  <a:t>:</a:t>
                </a:r>
              </a:p>
              <a:p>
                <a:endParaRPr lang="en-US" sz="1800" dirty="0">
                  <a:latin typeface="+mn-lt"/>
                </a:endParaRPr>
              </a:p>
            </p:txBody>
          </p:sp>
        </mc:Choice>
        <mc:Fallback xmlns="">
          <p:sp>
            <p:nvSpPr>
              <p:cNvPr id="4" name="Text Placeholder 3">
                <a:extLst>
                  <a:ext uri="{FF2B5EF4-FFF2-40B4-BE49-F238E27FC236}">
                    <a16:creationId xmlns:a16="http://schemas.microsoft.com/office/drawing/2014/main" id="{698BFDD0-300D-43D4-8AAB-07C6832ADE1E}"/>
                  </a:ext>
                </a:extLst>
              </p:cNvPr>
              <p:cNvSpPr>
                <a:spLocks noGrp="1" noRot="1" noChangeAspect="1" noMove="1" noResize="1" noEditPoints="1" noAdjustHandles="1" noChangeArrowheads="1" noChangeShapeType="1" noTextEdit="1"/>
              </p:cNvSpPr>
              <p:nvPr>
                <p:ph type="body" sz="quarter" idx="13"/>
              </p:nvPr>
            </p:nvSpPr>
            <p:spPr>
              <a:xfrm>
                <a:off x="629265" y="838200"/>
                <a:ext cx="10972799" cy="5257800"/>
              </a:xfrm>
              <a:blipFill>
                <a:blip r:embed="rId3"/>
                <a:stretch>
                  <a:fillRect l="-500" t="-1276"/>
                </a:stretch>
              </a:blipFill>
            </p:spPr>
            <p:txBody>
              <a:bodyPr/>
              <a:lstStyle/>
              <a:p>
                <a:r>
                  <a:rPr lang="en-IN">
                    <a:noFill/>
                  </a:rPr>
                  <a:t> </a:t>
                </a:r>
              </a:p>
            </p:txBody>
          </p:sp>
        </mc:Fallback>
      </mc:AlternateContent>
      <p:grpSp>
        <p:nvGrpSpPr>
          <p:cNvPr id="8" name="Group 7">
            <a:extLst>
              <a:ext uri="{FF2B5EF4-FFF2-40B4-BE49-F238E27FC236}">
                <a16:creationId xmlns:a16="http://schemas.microsoft.com/office/drawing/2014/main" id="{F212B762-BA51-4C80-9FC2-D447F4CF6B0B}"/>
              </a:ext>
            </a:extLst>
          </p:cNvPr>
          <p:cNvGrpSpPr/>
          <p:nvPr/>
        </p:nvGrpSpPr>
        <p:grpSpPr>
          <a:xfrm>
            <a:off x="7009863" y="3474428"/>
            <a:ext cx="3202124" cy="1710196"/>
            <a:chOff x="6722600" y="3769576"/>
            <a:chExt cx="3202124" cy="1710196"/>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2C33C70-BE95-41C1-A8AF-CD3BF3D1348C}"/>
                    </a:ext>
                  </a:extLst>
                </p:cNvPr>
                <p:cNvSpPr txBox="1"/>
                <p:nvPr/>
              </p:nvSpPr>
              <p:spPr>
                <a:xfrm>
                  <a:off x="6740365" y="3769576"/>
                  <a:ext cx="3184359" cy="418121"/>
                </a:xfrm>
                <a:prstGeom prst="rect">
                  <a:avLst/>
                </a:prstGeom>
              </p:spPr>
              <p:txBody>
                <a:bodyPr vert="horz" wrap="none" lIns="91440" tIns="45720" rIns="91440" bIns="45720" rtlCol="0">
                  <a:noAutofit/>
                </a:bodyPr>
                <a:lstStyle>
                  <a:defPPr>
                    <a:defRPr lang="en-US"/>
                  </a:defPPr>
                  <a:lvl1pPr>
                    <a:lnSpc>
                      <a:spcPts val="1800"/>
                    </a:lnSpc>
                    <a:spcAft>
                      <a:spcPts val="600"/>
                    </a:spcAft>
                    <a:defRPr sz="2000" b="0" i="1">
                      <a:solidFill>
                        <a:srgbClr val="1995AD"/>
                      </a:solidFill>
                      <a:latin typeface="Cambria Math" panose="02040503050406030204" pitchFamily="18" charset="0"/>
                      <a:cs typeface="Segoe UI" panose="020B0502040204020203" pitchFamily="34" charset="0"/>
                    </a:defRPr>
                  </a:lvl1pPr>
                </a:lstStyle>
                <a:p>
                  <a:pPr/>
                  <a14:m>
                    <m:oMathPara xmlns:m="http://schemas.openxmlformats.org/officeDocument/2006/math">
                      <m:oMathParaPr>
                        <m:jc m:val="centerGroup"/>
                      </m:oMathParaPr>
                      <m:oMath xmlns:m="http://schemas.openxmlformats.org/officeDocument/2006/math">
                        <m:sSub>
                          <m:sSubPr>
                            <m:ctrlPr>
                              <a:rPr lang="en-US" i="1" smtClean="0">
                                <a:solidFill>
                                  <a:schemeClr val="accent3">
                                    <a:lumMod val="50000"/>
                                  </a:schemeClr>
                                </a:solidFill>
                                <a:latin typeface="Cambria Math" panose="02040503050406030204" pitchFamily="18" charset="0"/>
                              </a:rPr>
                            </m:ctrlPr>
                          </m:sSubPr>
                          <m:e>
                            <m:acc>
                              <m:accPr>
                                <m:chr m:val="̇"/>
                                <m:ctrlPr>
                                  <a:rPr lang="en-US" i="1">
                                    <a:solidFill>
                                      <a:schemeClr val="accent3">
                                        <a:lumMod val="50000"/>
                                      </a:schemeClr>
                                    </a:solidFill>
                                    <a:latin typeface="Cambria Math" panose="02040503050406030204" pitchFamily="18" charset="0"/>
                                  </a:rPr>
                                </m:ctrlPr>
                              </m:accPr>
                              <m:e>
                                <m:r>
                                  <a:rPr lang="en-US">
                                    <a:solidFill>
                                      <a:schemeClr val="accent3">
                                        <a:lumMod val="50000"/>
                                      </a:schemeClr>
                                    </a:solidFill>
                                    <a:latin typeface="Cambria Math" panose="02040503050406030204" pitchFamily="18" charset="0"/>
                                  </a:rPr>
                                  <m:t>𝛾</m:t>
                                </m:r>
                              </m:e>
                            </m:acc>
                          </m:e>
                          <m:sub>
                            <m:r>
                              <a:rPr lang="en-US">
                                <a:solidFill>
                                  <a:schemeClr val="accent3">
                                    <a:lumMod val="50000"/>
                                  </a:schemeClr>
                                </a:solidFill>
                                <a:latin typeface="Cambria Math" panose="02040503050406030204" pitchFamily="18" charset="0"/>
                              </a:rPr>
                              <m:t>𝑥𝑦</m:t>
                            </m:r>
                          </m:sub>
                        </m:sSub>
                        <m:r>
                          <a:rPr lang="en-US">
                            <a:solidFill>
                              <a:schemeClr val="accent3">
                                <a:lumMod val="50000"/>
                              </a:schemeClr>
                            </a:solidFill>
                            <a:latin typeface="Cambria Math" panose="02040503050406030204" pitchFamily="18" charset="0"/>
                          </a:rPr>
                          <m:t>=</m:t>
                        </m:r>
                        <m:d>
                          <m:dPr>
                            <m:ctrlPr>
                              <a:rPr lang="en-US" i="1">
                                <a:solidFill>
                                  <a:schemeClr val="accent3">
                                    <a:lumMod val="50000"/>
                                  </a:schemeClr>
                                </a:solidFill>
                                <a:latin typeface="Cambria Math" panose="02040503050406030204" pitchFamily="18" charset="0"/>
                              </a:rPr>
                            </m:ctrlPr>
                          </m:dPr>
                          <m:e>
                            <m:r>
                              <a:rPr lang="en-US">
                                <a:solidFill>
                                  <a:schemeClr val="accent3">
                                    <a:lumMod val="50000"/>
                                  </a:schemeClr>
                                </a:solidFill>
                                <a:latin typeface="Cambria Math" panose="02040503050406030204" pitchFamily="18" charset="0"/>
                              </a:rPr>
                              <m:t>𝑑</m:t>
                            </m:r>
                            <m:acc>
                              <m:accPr>
                                <m:chr m:val="̇"/>
                                <m:ctrlPr>
                                  <a:rPr lang="en-US" i="1">
                                    <a:solidFill>
                                      <a:schemeClr val="accent3">
                                        <a:lumMod val="50000"/>
                                      </a:schemeClr>
                                    </a:solidFill>
                                    <a:latin typeface="Cambria Math" panose="02040503050406030204" pitchFamily="18" charset="0"/>
                                  </a:rPr>
                                </m:ctrlPr>
                              </m:accPr>
                              <m:e>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𝜃</m:t>
                                    </m:r>
                                  </m:e>
                                  <m:sub>
                                    <m:r>
                                      <a:rPr lang="en-US">
                                        <a:solidFill>
                                          <a:schemeClr val="accent3">
                                            <a:lumMod val="50000"/>
                                          </a:schemeClr>
                                        </a:solidFill>
                                        <a:latin typeface="Cambria Math" panose="02040503050406030204" pitchFamily="18" charset="0"/>
                                      </a:rPr>
                                      <m:t>1</m:t>
                                    </m:r>
                                  </m:sub>
                                </m:sSub>
                              </m:e>
                            </m:acc>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𝑑</m:t>
                            </m:r>
                            <m:acc>
                              <m:accPr>
                                <m:chr m:val="̇"/>
                                <m:ctrlPr>
                                  <a:rPr lang="en-US" i="1">
                                    <a:solidFill>
                                      <a:schemeClr val="accent3">
                                        <a:lumMod val="50000"/>
                                      </a:schemeClr>
                                    </a:solidFill>
                                    <a:latin typeface="Cambria Math" panose="02040503050406030204" pitchFamily="18" charset="0"/>
                                  </a:rPr>
                                </m:ctrlPr>
                              </m:accPr>
                              <m:e>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𝜃</m:t>
                                    </m:r>
                                  </m:e>
                                  <m:sub>
                                    <m:r>
                                      <a:rPr lang="en-US">
                                        <a:solidFill>
                                          <a:schemeClr val="accent3">
                                            <a:lumMod val="50000"/>
                                          </a:schemeClr>
                                        </a:solidFill>
                                        <a:latin typeface="Cambria Math" panose="02040503050406030204" pitchFamily="18" charset="0"/>
                                      </a:rPr>
                                      <m:t>2</m:t>
                                    </m:r>
                                  </m:sub>
                                </m:sSub>
                              </m:e>
                            </m:acc>
                          </m:e>
                        </m:d>
                        <m:r>
                          <a:rPr lang="en-US">
                            <a:solidFill>
                              <a:schemeClr val="accent3">
                                <a:lumMod val="50000"/>
                              </a:schemeClr>
                            </a:solidFill>
                            <a:latin typeface="Cambria Math" panose="02040503050406030204" pitchFamily="18" charset="0"/>
                          </a:rPr>
                          <m:t>=</m:t>
                        </m:r>
                        <m:d>
                          <m:dPr>
                            <m:ctrlPr>
                              <a:rPr lang="en-US" i="1">
                                <a:solidFill>
                                  <a:schemeClr val="accent3">
                                    <a:lumMod val="50000"/>
                                  </a:schemeClr>
                                </a:solidFill>
                                <a:latin typeface="Cambria Math" panose="02040503050406030204" pitchFamily="18" charset="0"/>
                              </a:rPr>
                            </m:ctrlPr>
                          </m:dPr>
                          <m:e>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𝑣</m:t>
                                </m:r>
                              </m:num>
                              <m:den>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𝑥</m:t>
                                </m:r>
                              </m:den>
                            </m:f>
                            <m:r>
                              <a:rPr lang="en-US">
                                <a:solidFill>
                                  <a:schemeClr val="accent3">
                                    <a:lumMod val="50000"/>
                                  </a:schemeClr>
                                </a:solidFill>
                                <a:latin typeface="Cambria Math" panose="02040503050406030204" pitchFamily="18" charset="0"/>
                              </a:rPr>
                              <m:t>+</m:t>
                            </m:r>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𝑢</m:t>
                                </m:r>
                              </m:num>
                              <m:den>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𝑦</m:t>
                                </m:r>
                              </m:den>
                            </m:f>
                          </m:e>
                        </m:d>
                        <m:r>
                          <a:rPr lang="en-US">
                            <a:solidFill>
                              <a:schemeClr val="accent3">
                                <a:lumMod val="50000"/>
                              </a:schemeClr>
                            </a:solidFill>
                            <a:latin typeface="Cambria Math" panose="02040503050406030204" pitchFamily="18" charset="0"/>
                          </a:rPr>
                          <m:t>=</m:t>
                        </m:r>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𝜖</m:t>
                            </m:r>
                          </m:e>
                          <m:sub>
                            <m:r>
                              <a:rPr lang="en-US">
                                <a:solidFill>
                                  <a:schemeClr val="accent3">
                                    <a:lumMod val="50000"/>
                                  </a:schemeClr>
                                </a:solidFill>
                                <a:latin typeface="Cambria Math" panose="02040503050406030204" pitchFamily="18" charset="0"/>
                              </a:rPr>
                              <m:t>𝑥𝑦</m:t>
                            </m:r>
                          </m:sub>
                        </m:sSub>
                        <m:r>
                          <a:rPr lang="en-US">
                            <a:solidFill>
                              <a:schemeClr val="accent3">
                                <a:lumMod val="50000"/>
                              </a:schemeClr>
                            </a:solidFill>
                            <a:latin typeface="Cambria Math" panose="02040503050406030204" pitchFamily="18" charset="0"/>
                          </a:rPr>
                          <m:t>=</m:t>
                        </m:r>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𝜖</m:t>
                            </m:r>
                          </m:e>
                          <m:sub>
                            <m:r>
                              <a:rPr lang="en-US">
                                <a:solidFill>
                                  <a:schemeClr val="accent3">
                                    <a:lumMod val="50000"/>
                                  </a:schemeClr>
                                </a:solidFill>
                                <a:latin typeface="Cambria Math" panose="02040503050406030204" pitchFamily="18" charset="0"/>
                              </a:rPr>
                              <m:t>𝑦𝑥</m:t>
                            </m:r>
                          </m:sub>
                        </m:sSub>
                      </m:oMath>
                    </m:oMathPara>
                  </a14:m>
                  <a:endParaRPr lang="en-US" dirty="0">
                    <a:solidFill>
                      <a:schemeClr val="accent3">
                        <a:lumMod val="50000"/>
                      </a:schemeClr>
                    </a:solidFill>
                  </a:endParaRPr>
                </a:p>
              </p:txBody>
            </p:sp>
          </mc:Choice>
          <mc:Fallback xmlns="">
            <p:sp>
              <p:nvSpPr>
                <p:cNvPr id="5" name="TextBox 4">
                  <a:extLst>
                    <a:ext uri="{FF2B5EF4-FFF2-40B4-BE49-F238E27FC236}">
                      <a16:creationId xmlns:a16="http://schemas.microsoft.com/office/drawing/2014/main" id="{72C33C70-BE95-41C1-A8AF-CD3BF3D1348C}"/>
                    </a:ext>
                  </a:extLst>
                </p:cNvPr>
                <p:cNvSpPr txBox="1">
                  <a:spLocks noRot="1" noChangeAspect="1" noMove="1" noResize="1" noEditPoints="1" noAdjustHandles="1" noChangeArrowheads="1" noChangeShapeType="1" noTextEdit="1"/>
                </p:cNvSpPr>
                <p:nvPr/>
              </p:nvSpPr>
              <p:spPr>
                <a:xfrm>
                  <a:off x="6740365" y="3769576"/>
                  <a:ext cx="3184359" cy="418121"/>
                </a:xfrm>
                <a:prstGeom prst="rect">
                  <a:avLst/>
                </a:prstGeom>
                <a:blipFill>
                  <a:blip r:embed="rId4"/>
                  <a:stretch>
                    <a:fillRect t="-66667" r="-59195" b="-14493"/>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77A3A48-7AE0-48F9-AE9A-99D0CC9AB8CF}"/>
                    </a:ext>
                  </a:extLst>
                </p:cNvPr>
                <p:cNvSpPr txBox="1"/>
                <p:nvPr/>
              </p:nvSpPr>
              <p:spPr>
                <a:xfrm>
                  <a:off x="6722600" y="4414570"/>
                  <a:ext cx="3184359" cy="418121"/>
                </a:xfrm>
                <a:prstGeom prst="rect">
                  <a:avLst/>
                </a:prstGeom>
              </p:spPr>
              <p:txBody>
                <a:bodyPr vert="horz" wrap="none" lIns="91440" tIns="45720" rIns="91440" bIns="45720" rtlCol="0">
                  <a:noAutofit/>
                </a:bodyPr>
                <a:lstStyle>
                  <a:defPPr>
                    <a:defRPr lang="en-US"/>
                  </a:defPPr>
                  <a:lvl1pPr>
                    <a:lnSpc>
                      <a:spcPts val="1800"/>
                    </a:lnSpc>
                    <a:spcAft>
                      <a:spcPts val="600"/>
                    </a:spcAft>
                    <a:defRPr sz="2000" b="0" i="1">
                      <a:solidFill>
                        <a:srgbClr val="1995AD"/>
                      </a:solidFill>
                      <a:latin typeface="Cambria Math" panose="02040503050406030204" pitchFamily="18" charset="0"/>
                      <a:cs typeface="Segoe UI" panose="020B0502040204020203" pitchFamily="34" charset="0"/>
                    </a:defRPr>
                  </a:lvl1pPr>
                </a:lstStyle>
                <a:p>
                  <a:pPr/>
                  <a14:m>
                    <m:oMathPara xmlns:m="http://schemas.openxmlformats.org/officeDocument/2006/math">
                      <m:oMathParaPr>
                        <m:jc m:val="centerGroup"/>
                      </m:oMathParaPr>
                      <m:oMath xmlns:m="http://schemas.openxmlformats.org/officeDocument/2006/math">
                        <m:sSub>
                          <m:sSubPr>
                            <m:ctrlPr>
                              <a:rPr lang="en-US" i="1" smtClean="0">
                                <a:solidFill>
                                  <a:schemeClr val="accent3">
                                    <a:lumMod val="50000"/>
                                  </a:schemeClr>
                                </a:solidFill>
                                <a:latin typeface="Cambria Math" panose="02040503050406030204" pitchFamily="18" charset="0"/>
                              </a:rPr>
                            </m:ctrlPr>
                          </m:sSubPr>
                          <m:e>
                            <m:acc>
                              <m:accPr>
                                <m:chr m:val="̇"/>
                                <m:ctrlPr>
                                  <a:rPr lang="en-US" i="1">
                                    <a:solidFill>
                                      <a:schemeClr val="accent3">
                                        <a:lumMod val="50000"/>
                                      </a:schemeClr>
                                    </a:solidFill>
                                    <a:latin typeface="Cambria Math" panose="02040503050406030204" pitchFamily="18" charset="0"/>
                                  </a:rPr>
                                </m:ctrlPr>
                              </m:accPr>
                              <m:e>
                                <m:r>
                                  <a:rPr lang="en-US">
                                    <a:solidFill>
                                      <a:schemeClr val="accent3">
                                        <a:lumMod val="50000"/>
                                      </a:schemeClr>
                                    </a:solidFill>
                                    <a:latin typeface="Cambria Math" panose="02040503050406030204" pitchFamily="18" charset="0"/>
                                  </a:rPr>
                                  <m:t>𝛾</m:t>
                                </m:r>
                              </m:e>
                            </m:acc>
                          </m:e>
                          <m:sub>
                            <m:r>
                              <a:rPr lang="en-US">
                                <a:solidFill>
                                  <a:schemeClr val="accent3">
                                    <a:lumMod val="50000"/>
                                  </a:schemeClr>
                                </a:solidFill>
                                <a:latin typeface="Cambria Math" panose="02040503050406030204" pitchFamily="18" charset="0"/>
                              </a:rPr>
                              <m:t>𝑦</m:t>
                            </m:r>
                            <m:r>
                              <a:rPr lang="en-US" b="0" i="1" smtClean="0">
                                <a:solidFill>
                                  <a:schemeClr val="accent3">
                                    <a:lumMod val="50000"/>
                                  </a:schemeClr>
                                </a:solidFill>
                                <a:latin typeface="Cambria Math" panose="02040503050406030204" pitchFamily="18" charset="0"/>
                              </a:rPr>
                              <m:t>𝑧</m:t>
                            </m:r>
                          </m:sub>
                        </m:sSub>
                        <m:r>
                          <a:rPr lang="en-US">
                            <a:solidFill>
                              <a:schemeClr val="accent3">
                                <a:lumMod val="50000"/>
                              </a:schemeClr>
                            </a:solidFill>
                            <a:latin typeface="Cambria Math" panose="02040503050406030204" pitchFamily="18" charset="0"/>
                          </a:rPr>
                          <m:t>=</m:t>
                        </m:r>
                        <m:d>
                          <m:dPr>
                            <m:ctrlPr>
                              <a:rPr lang="en-US" i="1">
                                <a:solidFill>
                                  <a:schemeClr val="accent3">
                                    <a:lumMod val="50000"/>
                                  </a:schemeClr>
                                </a:solidFill>
                                <a:latin typeface="Cambria Math" panose="02040503050406030204" pitchFamily="18" charset="0"/>
                              </a:rPr>
                            </m:ctrlPr>
                          </m:dPr>
                          <m:e>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𝑤</m:t>
                                </m:r>
                              </m:num>
                              <m:den>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𝑦</m:t>
                                </m:r>
                              </m:den>
                            </m:f>
                            <m:r>
                              <a:rPr lang="en-US">
                                <a:solidFill>
                                  <a:schemeClr val="accent3">
                                    <a:lumMod val="50000"/>
                                  </a:schemeClr>
                                </a:solidFill>
                                <a:latin typeface="Cambria Math" panose="02040503050406030204" pitchFamily="18" charset="0"/>
                              </a:rPr>
                              <m:t>+</m:t>
                            </m:r>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𝑣</m:t>
                                </m:r>
                              </m:num>
                              <m:den>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𝑧</m:t>
                                </m:r>
                              </m:den>
                            </m:f>
                          </m:e>
                        </m:d>
                        <m:r>
                          <a:rPr lang="en-US">
                            <a:solidFill>
                              <a:schemeClr val="accent3">
                                <a:lumMod val="50000"/>
                              </a:schemeClr>
                            </a:solidFill>
                            <a:latin typeface="Cambria Math" panose="02040503050406030204" pitchFamily="18" charset="0"/>
                          </a:rPr>
                          <m:t>=</m:t>
                        </m:r>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𝜖</m:t>
                            </m:r>
                          </m:e>
                          <m:sub>
                            <m:r>
                              <a:rPr lang="en-US" b="0" i="1" smtClean="0">
                                <a:solidFill>
                                  <a:schemeClr val="accent3">
                                    <a:lumMod val="50000"/>
                                  </a:schemeClr>
                                </a:solidFill>
                                <a:latin typeface="Cambria Math" panose="02040503050406030204" pitchFamily="18" charset="0"/>
                              </a:rPr>
                              <m:t>𝑦𝑧</m:t>
                            </m:r>
                          </m:sub>
                        </m:sSub>
                        <m:r>
                          <a:rPr lang="en-US">
                            <a:solidFill>
                              <a:schemeClr val="accent3">
                                <a:lumMod val="50000"/>
                              </a:schemeClr>
                            </a:solidFill>
                            <a:latin typeface="Cambria Math" panose="02040503050406030204" pitchFamily="18" charset="0"/>
                          </a:rPr>
                          <m:t>=</m:t>
                        </m:r>
                        <m:sSub>
                          <m:sSubPr>
                            <m:ctrlPr>
                              <a:rPr lang="en-US" i="1" smtClean="0">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𝜖</m:t>
                            </m:r>
                          </m:e>
                          <m:sub>
                            <m:r>
                              <a:rPr lang="en-US" b="0" i="1" smtClean="0">
                                <a:solidFill>
                                  <a:schemeClr val="accent3">
                                    <a:lumMod val="50000"/>
                                  </a:schemeClr>
                                </a:solidFill>
                                <a:latin typeface="Cambria Math" panose="02040503050406030204" pitchFamily="18" charset="0"/>
                              </a:rPr>
                              <m:t>𝑧𝑦</m:t>
                            </m:r>
                          </m:sub>
                        </m:sSub>
                      </m:oMath>
                    </m:oMathPara>
                  </a14:m>
                  <a:endParaRPr lang="en-US" dirty="0">
                    <a:solidFill>
                      <a:schemeClr val="accent3">
                        <a:lumMod val="50000"/>
                      </a:schemeClr>
                    </a:solidFill>
                  </a:endParaRPr>
                </a:p>
              </p:txBody>
            </p:sp>
          </mc:Choice>
          <mc:Fallback xmlns="">
            <p:sp>
              <p:nvSpPr>
                <p:cNvPr id="6" name="TextBox 5">
                  <a:extLst>
                    <a:ext uri="{FF2B5EF4-FFF2-40B4-BE49-F238E27FC236}">
                      <a16:creationId xmlns:a16="http://schemas.microsoft.com/office/drawing/2014/main" id="{377A3A48-7AE0-48F9-AE9A-99D0CC9AB8CF}"/>
                    </a:ext>
                  </a:extLst>
                </p:cNvPr>
                <p:cNvSpPr txBox="1">
                  <a:spLocks noRot="1" noChangeAspect="1" noMove="1" noResize="1" noEditPoints="1" noAdjustHandles="1" noChangeArrowheads="1" noChangeShapeType="1" noTextEdit="1"/>
                </p:cNvSpPr>
                <p:nvPr/>
              </p:nvSpPr>
              <p:spPr>
                <a:xfrm>
                  <a:off x="6722600" y="4414570"/>
                  <a:ext cx="3184359" cy="418121"/>
                </a:xfrm>
                <a:prstGeom prst="rect">
                  <a:avLst/>
                </a:prstGeom>
                <a:blipFill>
                  <a:blip r:embed="rId5"/>
                  <a:stretch>
                    <a:fillRect t="-67647" r="-6705" b="-8824"/>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79D7B92-629A-4BA7-A25B-53D10A2FCFEC}"/>
                    </a:ext>
                  </a:extLst>
                </p:cNvPr>
                <p:cNvSpPr txBox="1"/>
                <p:nvPr/>
              </p:nvSpPr>
              <p:spPr>
                <a:xfrm>
                  <a:off x="6727457" y="5061651"/>
                  <a:ext cx="3184359" cy="418121"/>
                </a:xfrm>
                <a:prstGeom prst="rect">
                  <a:avLst/>
                </a:prstGeom>
              </p:spPr>
              <p:txBody>
                <a:bodyPr vert="horz" wrap="none" lIns="91440" tIns="45720" rIns="91440" bIns="45720" rtlCol="0">
                  <a:noAutofit/>
                </a:bodyPr>
                <a:lstStyle>
                  <a:defPPr>
                    <a:defRPr lang="en-US"/>
                  </a:defPPr>
                  <a:lvl1pPr>
                    <a:lnSpc>
                      <a:spcPts val="1800"/>
                    </a:lnSpc>
                    <a:spcAft>
                      <a:spcPts val="600"/>
                    </a:spcAft>
                    <a:defRPr sz="2000" b="0" i="1">
                      <a:solidFill>
                        <a:srgbClr val="1995AD"/>
                      </a:solidFill>
                      <a:latin typeface="Cambria Math" panose="02040503050406030204" pitchFamily="18" charset="0"/>
                      <a:cs typeface="Segoe UI" panose="020B0502040204020203" pitchFamily="34" charset="0"/>
                    </a:defRPr>
                  </a:lvl1pPr>
                </a:lstStyle>
                <a:p>
                  <a:pPr/>
                  <a14:m>
                    <m:oMathPara xmlns:m="http://schemas.openxmlformats.org/officeDocument/2006/math">
                      <m:oMathParaPr>
                        <m:jc m:val="centerGroup"/>
                      </m:oMathParaPr>
                      <m:oMath xmlns:m="http://schemas.openxmlformats.org/officeDocument/2006/math">
                        <m:sSub>
                          <m:sSubPr>
                            <m:ctrlPr>
                              <a:rPr lang="en-US" i="1" smtClean="0">
                                <a:solidFill>
                                  <a:schemeClr val="accent3">
                                    <a:lumMod val="50000"/>
                                  </a:schemeClr>
                                </a:solidFill>
                                <a:latin typeface="Cambria Math" panose="02040503050406030204" pitchFamily="18" charset="0"/>
                              </a:rPr>
                            </m:ctrlPr>
                          </m:sSubPr>
                          <m:e>
                            <m:acc>
                              <m:accPr>
                                <m:chr m:val="̇"/>
                                <m:ctrlPr>
                                  <a:rPr lang="en-US" i="1">
                                    <a:solidFill>
                                      <a:schemeClr val="accent3">
                                        <a:lumMod val="50000"/>
                                      </a:schemeClr>
                                    </a:solidFill>
                                    <a:latin typeface="Cambria Math" panose="02040503050406030204" pitchFamily="18" charset="0"/>
                                  </a:rPr>
                                </m:ctrlPr>
                              </m:accPr>
                              <m:e>
                                <m:r>
                                  <a:rPr lang="en-US">
                                    <a:solidFill>
                                      <a:schemeClr val="accent3">
                                        <a:lumMod val="50000"/>
                                      </a:schemeClr>
                                    </a:solidFill>
                                    <a:latin typeface="Cambria Math" panose="02040503050406030204" pitchFamily="18" charset="0"/>
                                  </a:rPr>
                                  <m:t>𝛾</m:t>
                                </m:r>
                              </m:e>
                            </m:acc>
                          </m:e>
                          <m:sub>
                            <m:r>
                              <a:rPr lang="en-US" b="0" i="1" smtClean="0">
                                <a:solidFill>
                                  <a:schemeClr val="accent3">
                                    <a:lumMod val="50000"/>
                                  </a:schemeClr>
                                </a:solidFill>
                                <a:latin typeface="Cambria Math" panose="02040503050406030204" pitchFamily="18" charset="0"/>
                              </a:rPr>
                              <m:t>𝑧𝑥</m:t>
                            </m:r>
                          </m:sub>
                        </m:sSub>
                        <m:r>
                          <a:rPr lang="en-US">
                            <a:solidFill>
                              <a:schemeClr val="accent3">
                                <a:lumMod val="50000"/>
                              </a:schemeClr>
                            </a:solidFill>
                            <a:latin typeface="Cambria Math" panose="02040503050406030204" pitchFamily="18" charset="0"/>
                          </a:rPr>
                          <m:t>=</m:t>
                        </m:r>
                        <m:d>
                          <m:dPr>
                            <m:ctrlPr>
                              <a:rPr lang="en-US" i="1">
                                <a:solidFill>
                                  <a:schemeClr val="accent3">
                                    <a:lumMod val="50000"/>
                                  </a:schemeClr>
                                </a:solidFill>
                                <a:latin typeface="Cambria Math" panose="02040503050406030204" pitchFamily="18" charset="0"/>
                              </a:rPr>
                            </m:ctrlPr>
                          </m:dPr>
                          <m:e>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𝑢</m:t>
                                </m:r>
                              </m:num>
                              <m:den>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𝑧</m:t>
                                </m:r>
                              </m:den>
                            </m:f>
                            <m:r>
                              <a:rPr lang="en-US">
                                <a:solidFill>
                                  <a:schemeClr val="accent3">
                                    <a:lumMod val="50000"/>
                                  </a:schemeClr>
                                </a:solidFill>
                                <a:latin typeface="Cambria Math" panose="02040503050406030204" pitchFamily="18" charset="0"/>
                              </a:rPr>
                              <m:t>+</m:t>
                            </m:r>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𝑤</m:t>
                                </m:r>
                              </m:num>
                              <m:den>
                                <m:r>
                                  <a:rPr lang="en-US">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𝑥</m:t>
                                </m:r>
                              </m:den>
                            </m:f>
                          </m:e>
                        </m:d>
                        <m:r>
                          <a:rPr lang="en-US">
                            <a:solidFill>
                              <a:schemeClr val="accent3">
                                <a:lumMod val="50000"/>
                              </a:schemeClr>
                            </a:solidFill>
                            <a:latin typeface="Cambria Math" panose="02040503050406030204" pitchFamily="18" charset="0"/>
                          </a:rPr>
                          <m:t>=</m:t>
                        </m:r>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𝜖</m:t>
                            </m:r>
                          </m:e>
                          <m:sub>
                            <m:r>
                              <a:rPr lang="en-US" b="0" i="1" smtClean="0">
                                <a:solidFill>
                                  <a:schemeClr val="accent3">
                                    <a:lumMod val="50000"/>
                                  </a:schemeClr>
                                </a:solidFill>
                                <a:latin typeface="Cambria Math" panose="02040503050406030204" pitchFamily="18" charset="0"/>
                              </a:rPr>
                              <m:t>𝑧</m:t>
                            </m:r>
                            <m:r>
                              <a:rPr lang="en-US">
                                <a:solidFill>
                                  <a:schemeClr val="accent3">
                                    <a:lumMod val="50000"/>
                                  </a:schemeClr>
                                </a:solidFill>
                                <a:latin typeface="Cambria Math" panose="02040503050406030204" pitchFamily="18" charset="0"/>
                              </a:rPr>
                              <m:t>𝑥</m:t>
                            </m:r>
                          </m:sub>
                        </m:sSub>
                        <m:r>
                          <a:rPr lang="en-US">
                            <a:solidFill>
                              <a:schemeClr val="accent3">
                                <a:lumMod val="50000"/>
                              </a:schemeClr>
                            </a:solidFill>
                            <a:latin typeface="Cambria Math" panose="02040503050406030204" pitchFamily="18" charset="0"/>
                          </a:rPr>
                          <m:t>=</m:t>
                        </m:r>
                        <m:sSub>
                          <m:sSubPr>
                            <m:ctrlPr>
                              <a:rPr lang="en-US" i="1">
                                <a:solidFill>
                                  <a:schemeClr val="accent3">
                                    <a:lumMod val="50000"/>
                                  </a:schemeClr>
                                </a:solidFill>
                                <a:latin typeface="Cambria Math" panose="02040503050406030204" pitchFamily="18" charset="0"/>
                              </a:rPr>
                            </m:ctrlPr>
                          </m:sSubPr>
                          <m:e>
                            <m:r>
                              <a:rPr lang="en-US">
                                <a:solidFill>
                                  <a:schemeClr val="accent3">
                                    <a:lumMod val="50000"/>
                                  </a:schemeClr>
                                </a:solidFill>
                                <a:latin typeface="Cambria Math" panose="02040503050406030204" pitchFamily="18" charset="0"/>
                              </a:rPr>
                              <m:t>𝜖</m:t>
                            </m:r>
                          </m:e>
                          <m:sub>
                            <m:r>
                              <a:rPr lang="en-US">
                                <a:solidFill>
                                  <a:schemeClr val="accent3">
                                    <a:lumMod val="50000"/>
                                  </a:schemeClr>
                                </a:solidFill>
                                <a:latin typeface="Cambria Math" panose="02040503050406030204" pitchFamily="18" charset="0"/>
                              </a:rPr>
                              <m:t>𝑥</m:t>
                            </m:r>
                            <m:r>
                              <a:rPr lang="en-US" b="0" i="1" smtClean="0">
                                <a:solidFill>
                                  <a:schemeClr val="accent3">
                                    <a:lumMod val="50000"/>
                                  </a:schemeClr>
                                </a:solidFill>
                                <a:latin typeface="Cambria Math" panose="02040503050406030204" pitchFamily="18" charset="0"/>
                              </a:rPr>
                              <m:t>𝑧</m:t>
                            </m:r>
                          </m:sub>
                        </m:sSub>
                      </m:oMath>
                    </m:oMathPara>
                  </a14:m>
                  <a:endParaRPr lang="en-US" dirty="0">
                    <a:solidFill>
                      <a:schemeClr val="accent3">
                        <a:lumMod val="50000"/>
                      </a:schemeClr>
                    </a:solidFill>
                  </a:endParaRPr>
                </a:p>
              </p:txBody>
            </p:sp>
          </mc:Choice>
          <mc:Fallback xmlns="">
            <p:sp>
              <p:nvSpPr>
                <p:cNvPr id="7" name="TextBox 6">
                  <a:extLst>
                    <a:ext uri="{FF2B5EF4-FFF2-40B4-BE49-F238E27FC236}">
                      <a16:creationId xmlns:a16="http://schemas.microsoft.com/office/drawing/2014/main" id="{579D7B92-629A-4BA7-A25B-53D10A2FCFEC}"/>
                    </a:ext>
                  </a:extLst>
                </p:cNvPr>
                <p:cNvSpPr txBox="1">
                  <a:spLocks noRot="1" noChangeAspect="1" noMove="1" noResize="1" noEditPoints="1" noAdjustHandles="1" noChangeArrowheads="1" noChangeShapeType="1" noTextEdit="1"/>
                </p:cNvSpPr>
                <p:nvPr/>
              </p:nvSpPr>
              <p:spPr>
                <a:xfrm>
                  <a:off x="6727457" y="5061651"/>
                  <a:ext cx="3184359" cy="418121"/>
                </a:xfrm>
                <a:prstGeom prst="rect">
                  <a:avLst/>
                </a:prstGeom>
                <a:blipFill>
                  <a:blip r:embed="rId6"/>
                  <a:stretch>
                    <a:fillRect t="-67647" r="-5747"/>
                  </a:stretch>
                </a:blipFill>
              </p:spPr>
              <p:txBody>
                <a:bodyPr/>
                <a:lstStyle/>
                <a:p>
                  <a:r>
                    <a:rPr lang="en-IN">
                      <a:noFill/>
                    </a:rPr>
                    <a:t> </a:t>
                  </a:r>
                </a:p>
              </p:txBody>
            </p:sp>
          </mc:Fallback>
        </mc:AlternateContent>
      </p:grpSp>
      <p:grpSp>
        <p:nvGrpSpPr>
          <p:cNvPr id="9" name="Group 8">
            <a:extLst>
              <a:ext uri="{FF2B5EF4-FFF2-40B4-BE49-F238E27FC236}">
                <a16:creationId xmlns:a16="http://schemas.microsoft.com/office/drawing/2014/main" id="{F4BE67B7-53EA-47CF-B0D4-4447D17FF263}"/>
              </a:ext>
            </a:extLst>
          </p:cNvPr>
          <p:cNvGrpSpPr/>
          <p:nvPr/>
        </p:nvGrpSpPr>
        <p:grpSpPr>
          <a:xfrm>
            <a:off x="963696" y="3133852"/>
            <a:ext cx="5706513" cy="3185568"/>
            <a:chOff x="51674" y="2504776"/>
            <a:chExt cx="5706513" cy="3185568"/>
          </a:xfrm>
        </p:grpSpPr>
        <p:grpSp>
          <p:nvGrpSpPr>
            <p:cNvPr id="10" name="Group 9">
              <a:extLst>
                <a:ext uri="{FF2B5EF4-FFF2-40B4-BE49-F238E27FC236}">
                  <a16:creationId xmlns:a16="http://schemas.microsoft.com/office/drawing/2014/main" id="{39E7F326-25C4-46CB-997A-2DFBD5D72588}"/>
                </a:ext>
              </a:extLst>
            </p:cNvPr>
            <p:cNvGrpSpPr/>
            <p:nvPr/>
          </p:nvGrpSpPr>
          <p:grpSpPr>
            <a:xfrm>
              <a:off x="51674" y="2504776"/>
              <a:ext cx="5706513" cy="3185568"/>
              <a:chOff x="813688" y="3267719"/>
              <a:chExt cx="5706513" cy="3185568"/>
            </a:xfrm>
          </p:grpSpPr>
          <p:pic>
            <p:nvPicPr>
              <p:cNvPr id="12" name="Picture 11">
                <a:extLst>
                  <a:ext uri="{FF2B5EF4-FFF2-40B4-BE49-F238E27FC236}">
                    <a16:creationId xmlns:a16="http://schemas.microsoft.com/office/drawing/2014/main" id="{9466951F-2917-4A34-93DE-00A087B521C4}"/>
                  </a:ext>
                </a:extLst>
              </p:cNvPr>
              <p:cNvPicPr>
                <a:picLocks noChangeAspect="1"/>
              </p:cNvPicPr>
              <p:nvPr/>
            </p:nvPicPr>
            <p:blipFill>
              <a:blip r:embed="rId7"/>
              <a:stretch>
                <a:fillRect/>
              </a:stretch>
            </p:blipFill>
            <p:spPr>
              <a:xfrm>
                <a:off x="2622883" y="3460766"/>
                <a:ext cx="1989224" cy="1989224"/>
              </a:xfrm>
              <a:prstGeom prst="rect">
                <a:avLst/>
              </a:prstGeom>
            </p:spPr>
          </p:pic>
          <p:cxnSp>
            <p:nvCxnSpPr>
              <p:cNvPr id="13" name="Straight Arrow Connector 12">
                <a:extLst>
                  <a:ext uri="{FF2B5EF4-FFF2-40B4-BE49-F238E27FC236}">
                    <a16:creationId xmlns:a16="http://schemas.microsoft.com/office/drawing/2014/main" id="{F35C782F-DE61-4A90-ADD2-B9E9FC514EF9}"/>
                  </a:ext>
                </a:extLst>
              </p:cNvPr>
              <p:cNvCxnSpPr>
                <a:cxnSpLocks/>
              </p:cNvCxnSpPr>
              <p:nvPr/>
            </p:nvCxnSpPr>
            <p:spPr>
              <a:xfrm>
                <a:off x="2630904" y="5433948"/>
                <a:ext cx="2077454"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338CA6C-07F5-4F18-8BEA-6792D5A61171}"/>
                  </a:ext>
                </a:extLst>
              </p:cNvPr>
              <p:cNvCxnSpPr>
                <a:cxnSpLocks/>
              </p:cNvCxnSpPr>
              <p:nvPr/>
            </p:nvCxnSpPr>
            <p:spPr>
              <a:xfrm flipV="1">
                <a:off x="2638923" y="3561348"/>
                <a:ext cx="0" cy="18726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0639527-7C04-4A8F-969D-50BA96AB6657}"/>
                      </a:ext>
                    </a:extLst>
                  </p:cNvPr>
                  <p:cNvSpPr txBox="1"/>
                  <p:nvPr/>
                </p:nvSpPr>
                <p:spPr>
                  <a:xfrm>
                    <a:off x="3152274" y="5433948"/>
                    <a:ext cx="465221" cy="310932"/>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m:rPr>
                              <m:sty m:val="p"/>
                            </m:rPr>
                            <a:rPr lang="en-US" sz="1200" b="0" i="0" smtClean="0">
                              <a:solidFill>
                                <a:prstClr val="black">
                                  <a:lumMod val="75000"/>
                                  <a:lumOff val="25000"/>
                                </a:prstClr>
                              </a:solidFill>
                              <a:latin typeface="Cambria Math" panose="02040503050406030204" pitchFamily="18" charset="0"/>
                              <a:cs typeface="Segoe UI" panose="020B0502040204020203" pitchFamily="34" charset="0"/>
                            </a:rPr>
                            <m:t>Δ</m:t>
                          </m:r>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5" name="TextBox 14">
                    <a:extLst>
                      <a:ext uri="{FF2B5EF4-FFF2-40B4-BE49-F238E27FC236}">
                        <a16:creationId xmlns:a16="http://schemas.microsoft.com/office/drawing/2014/main" id="{90639527-7C04-4A8F-969D-50BA96AB6657}"/>
                      </a:ext>
                    </a:extLst>
                  </p:cNvPr>
                  <p:cNvSpPr txBox="1">
                    <a:spLocks noRot="1" noChangeAspect="1" noMove="1" noResize="1" noEditPoints="1" noAdjustHandles="1" noChangeArrowheads="1" noChangeShapeType="1" noTextEdit="1"/>
                  </p:cNvSpPr>
                  <p:nvPr/>
                </p:nvSpPr>
                <p:spPr>
                  <a:xfrm>
                    <a:off x="3152274" y="5433948"/>
                    <a:ext cx="465221" cy="3109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FC2923DA-CA89-4480-B72D-B59645A657D3}"/>
                      </a:ext>
                    </a:extLst>
                  </p:cNvPr>
                  <p:cNvSpPr txBox="1"/>
                  <p:nvPr/>
                </p:nvSpPr>
                <p:spPr>
                  <a:xfrm>
                    <a:off x="2173702" y="4497648"/>
                    <a:ext cx="465221" cy="310932"/>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m:rPr>
                              <m:sty m:val="p"/>
                            </m:rPr>
                            <a:rPr lang="en-US" sz="1200" b="0" i="0" smtClean="0">
                              <a:solidFill>
                                <a:prstClr val="black">
                                  <a:lumMod val="75000"/>
                                  <a:lumOff val="25000"/>
                                </a:prstClr>
                              </a:solidFill>
                              <a:latin typeface="Cambria Math" panose="02040503050406030204" pitchFamily="18" charset="0"/>
                              <a:cs typeface="Segoe UI" panose="020B0502040204020203" pitchFamily="34" charset="0"/>
                            </a:rPr>
                            <m:t>Δy</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6" name="TextBox 15">
                    <a:extLst>
                      <a:ext uri="{FF2B5EF4-FFF2-40B4-BE49-F238E27FC236}">
                        <a16:creationId xmlns:a16="http://schemas.microsoft.com/office/drawing/2014/main" id="{FC2923DA-CA89-4480-B72D-B59645A657D3}"/>
                      </a:ext>
                    </a:extLst>
                  </p:cNvPr>
                  <p:cNvSpPr txBox="1">
                    <a:spLocks noRot="1" noChangeAspect="1" noMove="1" noResize="1" noEditPoints="1" noAdjustHandles="1" noChangeArrowheads="1" noChangeShapeType="1" noTextEdit="1"/>
                  </p:cNvSpPr>
                  <p:nvPr/>
                </p:nvSpPr>
                <p:spPr>
                  <a:xfrm>
                    <a:off x="2173702" y="4497648"/>
                    <a:ext cx="465221" cy="310932"/>
                  </a:xfrm>
                  <a:prstGeom prst="rect">
                    <a:avLst/>
                  </a:prstGeom>
                  <a:blipFill>
                    <a:blip r:embed="rId9"/>
                    <a:stretch>
                      <a:fillRect b="-1961"/>
                    </a:stretch>
                  </a:blipFill>
                </p:spPr>
                <p:txBody>
                  <a:bodyPr/>
                  <a:lstStyle/>
                  <a:p>
                    <a:r>
                      <a:rPr lang="en-US">
                        <a:noFill/>
                      </a:rPr>
                      <a:t> </a:t>
                    </a:r>
                  </a:p>
                </p:txBody>
              </p:sp>
            </mc:Fallback>
          </mc:AlternateContent>
          <p:grpSp>
            <p:nvGrpSpPr>
              <p:cNvPr id="17" name="Group 16">
                <a:extLst>
                  <a:ext uri="{FF2B5EF4-FFF2-40B4-BE49-F238E27FC236}">
                    <a16:creationId xmlns:a16="http://schemas.microsoft.com/office/drawing/2014/main" id="{B5518F33-ABB7-499C-8D39-07564C565B53}"/>
                  </a:ext>
                </a:extLst>
              </p:cNvPr>
              <p:cNvGrpSpPr/>
              <p:nvPr/>
            </p:nvGrpSpPr>
            <p:grpSpPr>
              <a:xfrm>
                <a:off x="2004075" y="5487106"/>
                <a:ext cx="559606" cy="421654"/>
                <a:chOff x="794516" y="3950053"/>
                <a:chExt cx="559606" cy="421654"/>
              </a:xfrm>
            </p:grpSpPr>
            <p:cxnSp>
              <p:nvCxnSpPr>
                <p:cNvPr id="37" name="Straight Arrow Connector 36">
                  <a:extLst>
                    <a:ext uri="{FF2B5EF4-FFF2-40B4-BE49-F238E27FC236}">
                      <a16:creationId xmlns:a16="http://schemas.microsoft.com/office/drawing/2014/main" id="{B0A1B3FE-BF0B-436B-AF48-C5E003155530}"/>
                    </a:ext>
                  </a:extLst>
                </p:cNvPr>
                <p:cNvCxnSpPr>
                  <a:cxnSpLocks/>
                </p:cNvCxnSpPr>
                <p:nvPr/>
              </p:nvCxnSpPr>
              <p:spPr>
                <a:xfrm flipV="1">
                  <a:off x="1195907" y="4144839"/>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EEE85926-72C7-4A85-B5D5-DFDEEDCD0F6D}"/>
                    </a:ext>
                  </a:extLst>
                </p:cNvPr>
                <p:cNvCxnSpPr>
                  <a:cxnSpLocks/>
                </p:cNvCxnSpPr>
                <p:nvPr/>
              </p:nvCxnSpPr>
              <p:spPr>
                <a:xfrm>
                  <a:off x="1131798" y="4062724"/>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C1EC0262-396D-4DCF-9E12-E4FFD012AE32}"/>
                        </a:ext>
                      </a:extLst>
                    </p:cNvPr>
                    <p:cNvSpPr txBox="1"/>
                    <p:nvPr/>
                  </p:nvSpPr>
                  <p:spPr>
                    <a:xfrm>
                      <a:off x="794516" y="3950053"/>
                      <a:ext cx="377988" cy="4216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e>
                                  <m:e>
                                    <m:r>
                                      <a:rPr lang="en-US" sz="1200" b="0" i="1" smtClean="0">
                                        <a:latin typeface="Cambria Math" panose="02040503050406030204" pitchFamily="18" charset="0"/>
                                      </a:rPr>
                                      <m:t>𝑣</m:t>
                                    </m:r>
                                  </m:e>
                                </m:eqArr>
                              </m:e>
                            </m:d>
                          </m:oMath>
                        </m:oMathPara>
                      </a14:m>
                      <a:endParaRPr lang="en-US" sz="1200" dirty="0"/>
                    </a:p>
                  </p:txBody>
                </p:sp>
              </mc:Choice>
              <mc:Fallback xmlns="">
                <p:sp>
                  <p:nvSpPr>
                    <p:cNvPr id="39" name="TextBox 38">
                      <a:extLst>
                        <a:ext uri="{FF2B5EF4-FFF2-40B4-BE49-F238E27FC236}">
                          <a16:creationId xmlns:a16="http://schemas.microsoft.com/office/drawing/2014/main" id="{C1EC0262-396D-4DCF-9E12-E4FFD012AE32}"/>
                        </a:ext>
                      </a:extLst>
                    </p:cNvPr>
                    <p:cNvSpPr txBox="1">
                      <a:spLocks noRot="1" noChangeAspect="1" noMove="1" noResize="1" noEditPoints="1" noAdjustHandles="1" noChangeArrowheads="1" noChangeShapeType="1" noTextEdit="1"/>
                    </p:cNvSpPr>
                    <p:nvPr/>
                  </p:nvSpPr>
                  <p:spPr>
                    <a:xfrm>
                      <a:off x="794516" y="3950053"/>
                      <a:ext cx="377988" cy="421654"/>
                    </a:xfrm>
                    <a:prstGeom prst="rect">
                      <a:avLst/>
                    </a:prstGeom>
                    <a:blipFill>
                      <a:blip r:embed="rId10"/>
                      <a:stretch>
                        <a:fillRect l="-132258" t="-165217" r="-143548" b="-243478"/>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2237B38F-E574-40F4-8D90-283CC82EA581}"/>
                      </a:ext>
                    </a:extLst>
                  </p:cNvPr>
                  <p:cNvSpPr txBox="1"/>
                  <p:nvPr/>
                </p:nvSpPr>
                <p:spPr>
                  <a:xfrm>
                    <a:off x="2326157" y="5254377"/>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𝑂</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8" name="TextBox 17">
                    <a:extLst>
                      <a:ext uri="{FF2B5EF4-FFF2-40B4-BE49-F238E27FC236}">
                        <a16:creationId xmlns:a16="http://schemas.microsoft.com/office/drawing/2014/main" id="{2237B38F-E574-40F4-8D90-283CC82EA581}"/>
                      </a:ext>
                    </a:extLst>
                  </p:cNvPr>
                  <p:cNvSpPr txBox="1">
                    <a:spLocks noRot="1" noChangeAspect="1" noMove="1" noResize="1" noEditPoints="1" noAdjustHandles="1" noChangeArrowheads="1" noChangeShapeType="1" noTextEdit="1"/>
                  </p:cNvSpPr>
                  <p:nvPr/>
                </p:nvSpPr>
                <p:spPr>
                  <a:xfrm>
                    <a:off x="2326157" y="5254377"/>
                    <a:ext cx="294774" cy="310890"/>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608BB83F-C910-4685-B5D8-80B4685B4159}"/>
                      </a:ext>
                    </a:extLst>
                  </p:cNvPr>
                  <p:cNvSpPr txBox="1"/>
                  <p:nvPr/>
                </p:nvSpPr>
                <p:spPr>
                  <a:xfrm>
                    <a:off x="3949432" y="5139100"/>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𝑃</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9" name="TextBox 18">
                    <a:extLst>
                      <a:ext uri="{FF2B5EF4-FFF2-40B4-BE49-F238E27FC236}">
                        <a16:creationId xmlns:a16="http://schemas.microsoft.com/office/drawing/2014/main" id="{608BB83F-C910-4685-B5D8-80B4685B4159}"/>
                      </a:ext>
                    </a:extLst>
                  </p:cNvPr>
                  <p:cNvSpPr txBox="1">
                    <a:spLocks noRot="1" noChangeAspect="1" noMove="1" noResize="1" noEditPoints="1" noAdjustHandles="1" noChangeArrowheads="1" noChangeShapeType="1" noTextEdit="1"/>
                  </p:cNvSpPr>
                  <p:nvPr/>
                </p:nvSpPr>
                <p:spPr>
                  <a:xfrm>
                    <a:off x="3949432" y="5139100"/>
                    <a:ext cx="294774" cy="310890"/>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4A3A49F0-B327-4156-82F3-7723D3FBF184}"/>
                      </a:ext>
                    </a:extLst>
                  </p:cNvPr>
                  <p:cNvSpPr txBox="1"/>
                  <p:nvPr/>
                </p:nvSpPr>
                <p:spPr>
                  <a:xfrm>
                    <a:off x="3669631" y="4551777"/>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𝑃</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0" name="TextBox 19">
                    <a:extLst>
                      <a:ext uri="{FF2B5EF4-FFF2-40B4-BE49-F238E27FC236}">
                        <a16:creationId xmlns:a16="http://schemas.microsoft.com/office/drawing/2014/main" id="{4A3A49F0-B327-4156-82F3-7723D3FBF184}"/>
                      </a:ext>
                    </a:extLst>
                  </p:cNvPr>
                  <p:cNvSpPr txBox="1">
                    <a:spLocks noRot="1" noChangeAspect="1" noMove="1" noResize="1" noEditPoints="1" noAdjustHandles="1" noChangeArrowheads="1" noChangeShapeType="1" noTextEdit="1"/>
                  </p:cNvSpPr>
                  <p:nvPr/>
                </p:nvSpPr>
                <p:spPr>
                  <a:xfrm>
                    <a:off x="3669631" y="4551777"/>
                    <a:ext cx="294774" cy="310890"/>
                  </a:xfrm>
                  <a:prstGeom prst="rect">
                    <a:avLst/>
                  </a:prstGeom>
                  <a:blipFill>
                    <a:blip r:embed="rId13"/>
                    <a:stretch>
                      <a:fillRect r="-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BE5DB6AE-E679-4677-9B7D-E3CAD43F5F95}"/>
                      </a:ext>
                    </a:extLst>
                  </p:cNvPr>
                  <p:cNvSpPr txBox="1"/>
                  <p:nvPr/>
                </p:nvSpPr>
                <p:spPr>
                  <a:xfrm>
                    <a:off x="3090110" y="3792942"/>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𝑄</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1" name="TextBox 20">
                    <a:extLst>
                      <a:ext uri="{FF2B5EF4-FFF2-40B4-BE49-F238E27FC236}">
                        <a16:creationId xmlns:a16="http://schemas.microsoft.com/office/drawing/2014/main" id="{BE5DB6AE-E679-4677-9B7D-E3CAD43F5F95}"/>
                      </a:ext>
                    </a:extLst>
                  </p:cNvPr>
                  <p:cNvSpPr txBox="1">
                    <a:spLocks noRot="1" noChangeAspect="1" noMove="1" noResize="1" noEditPoints="1" noAdjustHandles="1" noChangeArrowheads="1" noChangeShapeType="1" noTextEdit="1"/>
                  </p:cNvSpPr>
                  <p:nvPr/>
                </p:nvSpPr>
                <p:spPr>
                  <a:xfrm>
                    <a:off x="3090110" y="3792942"/>
                    <a:ext cx="294774" cy="310890"/>
                  </a:xfrm>
                  <a:prstGeom prst="rect">
                    <a:avLst/>
                  </a:prstGeom>
                  <a:blipFill>
                    <a:blip r:embed="rId14"/>
                    <a:stretch>
                      <a:fillRect r="-10417" b="-78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8110C24A-0674-4C81-8A7E-901EC3A60AEB}"/>
                      </a:ext>
                    </a:extLst>
                  </p:cNvPr>
                  <p:cNvSpPr txBox="1"/>
                  <p:nvPr/>
                </p:nvSpPr>
                <p:spPr>
                  <a:xfrm>
                    <a:off x="2576076" y="3792942"/>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𝑄</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2" name="TextBox 21">
                    <a:extLst>
                      <a:ext uri="{FF2B5EF4-FFF2-40B4-BE49-F238E27FC236}">
                        <a16:creationId xmlns:a16="http://schemas.microsoft.com/office/drawing/2014/main" id="{8110C24A-0674-4C81-8A7E-901EC3A60AEB}"/>
                      </a:ext>
                    </a:extLst>
                  </p:cNvPr>
                  <p:cNvSpPr txBox="1">
                    <a:spLocks noRot="1" noChangeAspect="1" noMove="1" noResize="1" noEditPoints="1" noAdjustHandles="1" noChangeArrowheads="1" noChangeShapeType="1" noTextEdit="1"/>
                  </p:cNvSpPr>
                  <p:nvPr/>
                </p:nvSpPr>
                <p:spPr>
                  <a:xfrm>
                    <a:off x="2576076" y="3792942"/>
                    <a:ext cx="294774" cy="310890"/>
                  </a:xfrm>
                  <a:prstGeom prst="rect">
                    <a:avLst/>
                  </a:prstGeom>
                  <a:blipFill>
                    <a:blip r:embed="rId15"/>
                    <a:stretch>
                      <a:fillRect b="-7843"/>
                    </a:stretch>
                  </a:blipFill>
                </p:spPr>
                <p:txBody>
                  <a:bodyPr/>
                  <a:lstStyle/>
                  <a:p>
                    <a:r>
                      <a:rPr lang="en-US">
                        <a:noFill/>
                      </a:rPr>
                      <a:t> </a:t>
                    </a:r>
                  </a:p>
                </p:txBody>
              </p:sp>
            </mc:Fallback>
          </mc:AlternateContent>
          <p:grpSp>
            <p:nvGrpSpPr>
              <p:cNvPr id="23" name="Group 22">
                <a:extLst>
                  <a:ext uri="{FF2B5EF4-FFF2-40B4-BE49-F238E27FC236}">
                    <a16:creationId xmlns:a16="http://schemas.microsoft.com/office/drawing/2014/main" id="{50062C32-63EF-4D4A-B9A4-EF1F8436AAAE}"/>
                  </a:ext>
                </a:extLst>
              </p:cNvPr>
              <p:cNvGrpSpPr/>
              <p:nvPr/>
            </p:nvGrpSpPr>
            <p:grpSpPr>
              <a:xfrm>
                <a:off x="4468400" y="3820785"/>
                <a:ext cx="2051801" cy="996555"/>
                <a:chOff x="4745720" y="1497392"/>
                <a:chExt cx="2051801" cy="996555"/>
              </a:xfrm>
            </p:grpSpPr>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487C0D5-9C9C-475A-8D42-ABD937E7B176}"/>
                        </a:ext>
                      </a:extLst>
                    </p:cNvPr>
                    <p:cNvSpPr txBox="1"/>
                    <p:nvPr/>
                  </p:nvSpPr>
                  <p:spPr>
                    <a:xfrm>
                      <a:off x="4745720" y="1497392"/>
                      <a:ext cx="1908215"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i="1">
                                                <a:latin typeface="Cambria Math" panose="02040503050406030204" pitchFamily="18" charset="0"/>
                                              </a:rPr>
                                              <m:t>𝑢</m:t>
                                            </m:r>
                                          </m:num>
                                          <m:den>
                                            <m:r>
                                              <a:rPr lang="en-US" sz="1200" i="1">
                                                <a:latin typeface="Cambria Math" panose="02040503050406030204" pitchFamily="18" charset="0"/>
                                              </a:rPr>
                                              <m:t>𝜕</m:t>
                                            </m:r>
                                            <m:r>
                                              <a:rPr lang="en-US" sz="1200" i="1">
                                                <a:latin typeface="Cambria Math" panose="02040503050406030204" pitchFamily="18" charset="0"/>
                                              </a:rPr>
                                              <m:t>𝑥</m:t>
                                            </m:r>
                                          </m:den>
                                        </m:f>
                                      </m:e>
                                    </m:d>
                                    <m:r>
                                      <m:rPr>
                                        <m:sty m:val="p"/>
                                      </m:rPr>
                                      <a:rPr lang="en-US" sz="1200">
                                        <a:latin typeface="Cambria Math" panose="02040503050406030204" pitchFamily="18" charset="0"/>
                                      </a:rPr>
                                      <m:t>Δ</m:t>
                                    </m:r>
                                    <m:r>
                                      <a:rPr lang="en-US" sz="1200" i="1">
                                        <a:latin typeface="Cambria Math" panose="02040503050406030204" pitchFamily="18" charset="0"/>
                                      </a:rPr>
                                      <m:t>𝑥</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𝑦</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i="1">
                                                <a:latin typeface="Cambria Math" panose="02040503050406030204" pitchFamily="18" charset="0"/>
                                              </a:rPr>
                                              <m:t>𝑣</m:t>
                                            </m:r>
                                          </m:num>
                                          <m:den>
                                            <m:r>
                                              <a:rPr lang="en-US" sz="1200" i="1">
                                                <a:latin typeface="Cambria Math" panose="02040503050406030204" pitchFamily="18" charset="0"/>
                                              </a:rPr>
                                              <m:t>𝜕</m:t>
                                            </m:r>
                                            <m:r>
                                              <a:rPr lang="en-US" sz="1200" i="1">
                                                <a:latin typeface="Cambria Math" panose="02040503050406030204" pitchFamily="18" charset="0"/>
                                              </a:rPr>
                                              <m:t>𝑥</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𝑥</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a:latin typeface="Cambria Math" panose="02040503050406030204" pitchFamily="18" charset="0"/>
                                      </a:rPr>
                                      <m:t>Δ</m:t>
                                    </m:r>
                                    <m:r>
                                      <a:rPr lang="en-US" sz="1200" b="0" i="1" smtClean="0">
                                        <a:latin typeface="Cambria Math" panose="02040503050406030204" pitchFamily="18" charset="0"/>
                                      </a:rPr>
                                      <m:t>𝑦</m:t>
                                    </m:r>
                                  </m:e>
                                </m:eqArr>
                              </m:e>
                            </m:d>
                          </m:oMath>
                        </m:oMathPara>
                      </a14:m>
                      <a:endParaRPr lang="en-US" sz="1200" dirty="0"/>
                    </a:p>
                  </p:txBody>
                </p:sp>
              </mc:Choice>
              <mc:Fallback xmlns="">
                <p:sp>
                  <p:nvSpPr>
                    <p:cNvPr id="34" name="TextBox 33">
                      <a:extLst>
                        <a:ext uri="{FF2B5EF4-FFF2-40B4-BE49-F238E27FC236}">
                          <a16:creationId xmlns:a16="http://schemas.microsoft.com/office/drawing/2014/main" id="{A487C0D5-9C9C-475A-8D42-ABD937E7B176}"/>
                        </a:ext>
                      </a:extLst>
                    </p:cNvPr>
                    <p:cNvSpPr txBox="1">
                      <a:spLocks noRot="1" noChangeAspect="1" noMove="1" noResize="1" noEditPoints="1" noAdjustHandles="1" noChangeArrowheads="1" noChangeShapeType="1" noTextEdit="1"/>
                    </p:cNvSpPr>
                    <p:nvPr/>
                  </p:nvSpPr>
                  <p:spPr>
                    <a:xfrm>
                      <a:off x="4745720" y="1497392"/>
                      <a:ext cx="1908215" cy="996555"/>
                    </a:xfrm>
                    <a:prstGeom prst="rect">
                      <a:avLst/>
                    </a:prstGeom>
                    <a:blipFill>
                      <a:blip r:embed="rId16"/>
                      <a:stretch>
                        <a:fillRect/>
                      </a:stretch>
                    </a:blipFill>
                  </p:spPr>
                  <p:txBody>
                    <a:bodyPr/>
                    <a:lstStyle/>
                    <a:p>
                      <a:r>
                        <a:rPr lang="en-US">
                          <a:noFill/>
                        </a:rPr>
                        <a:t> </a:t>
                      </a:r>
                    </a:p>
                  </p:txBody>
                </p:sp>
              </mc:Fallback>
            </mc:AlternateContent>
            <p:cxnSp>
              <p:nvCxnSpPr>
                <p:cNvPr id="35" name="Straight Arrow Connector 34">
                  <a:extLst>
                    <a:ext uri="{FF2B5EF4-FFF2-40B4-BE49-F238E27FC236}">
                      <a16:creationId xmlns:a16="http://schemas.microsoft.com/office/drawing/2014/main" id="{A25E27D5-4C89-43D6-8175-B8566B2C4B7B}"/>
                    </a:ext>
                  </a:extLst>
                </p:cNvPr>
                <p:cNvCxnSpPr>
                  <a:cxnSpLocks/>
                </p:cNvCxnSpPr>
                <p:nvPr/>
              </p:nvCxnSpPr>
              <p:spPr>
                <a:xfrm>
                  <a:off x="6575197" y="1783802"/>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8C6015A9-201C-4594-A68D-A3070A4C6410}"/>
                    </a:ext>
                  </a:extLst>
                </p:cNvPr>
                <p:cNvCxnSpPr>
                  <a:cxnSpLocks/>
                </p:cNvCxnSpPr>
                <p:nvPr/>
              </p:nvCxnSpPr>
              <p:spPr>
                <a:xfrm flipV="1">
                  <a:off x="6653935" y="2118895"/>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grpSp>
          <p:grpSp>
            <p:nvGrpSpPr>
              <p:cNvPr id="24" name="Group 23">
                <a:extLst>
                  <a:ext uri="{FF2B5EF4-FFF2-40B4-BE49-F238E27FC236}">
                    <a16:creationId xmlns:a16="http://schemas.microsoft.com/office/drawing/2014/main" id="{745D79BD-5423-4A32-A0FB-9713457CBE9E}"/>
                  </a:ext>
                </a:extLst>
              </p:cNvPr>
              <p:cNvGrpSpPr/>
              <p:nvPr/>
            </p:nvGrpSpPr>
            <p:grpSpPr>
              <a:xfrm>
                <a:off x="4247123" y="5456732"/>
                <a:ext cx="1336520" cy="996555"/>
                <a:chOff x="4303270" y="3956795"/>
                <a:chExt cx="1336520" cy="996555"/>
              </a:xfrm>
            </p:grpSpPr>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98080095-F40C-4306-88FC-CE2260028B1C}"/>
                        </a:ext>
                      </a:extLst>
                    </p:cNvPr>
                    <p:cNvSpPr txBox="1"/>
                    <p:nvPr/>
                  </p:nvSpPr>
                  <p:spPr>
                    <a:xfrm>
                      <a:off x="4303270" y="3956795"/>
                      <a:ext cx="1164614"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𝑥</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𝑥</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i="1">
                                                <a:latin typeface="Cambria Math" panose="02040503050406030204" pitchFamily="18" charset="0"/>
                                              </a:rPr>
                                              <m:t>𝑥</m:t>
                                            </m:r>
                                          </m:den>
                                        </m:f>
                                      </m:e>
                                    </m:d>
                                    <m:r>
                                      <m:rPr>
                                        <m:sty m:val="p"/>
                                      </m:rPr>
                                      <a:rPr lang="en-US" sz="1200">
                                        <a:latin typeface="Cambria Math" panose="02040503050406030204" pitchFamily="18" charset="0"/>
                                      </a:rPr>
                                      <m:t>Δ</m:t>
                                    </m:r>
                                    <m:r>
                                      <a:rPr lang="en-US" sz="1200" i="1">
                                        <a:latin typeface="Cambria Math" panose="02040503050406030204" pitchFamily="18" charset="0"/>
                                      </a:rPr>
                                      <m:t>𝑥</m:t>
                                    </m:r>
                                  </m:e>
                                </m:eqArr>
                              </m:e>
                            </m:d>
                          </m:oMath>
                        </m:oMathPara>
                      </a14:m>
                      <a:endParaRPr lang="en-US" sz="1200" dirty="0"/>
                    </a:p>
                  </p:txBody>
                </p:sp>
              </mc:Choice>
              <mc:Fallback xmlns="">
                <p:sp>
                  <p:nvSpPr>
                    <p:cNvPr id="31" name="TextBox 30">
                      <a:extLst>
                        <a:ext uri="{FF2B5EF4-FFF2-40B4-BE49-F238E27FC236}">
                          <a16:creationId xmlns:a16="http://schemas.microsoft.com/office/drawing/2014/main" id="{98080095-F40C-4306-88FC-CE2260028B1C}"/>
                        </a:ext>
                      </a:extLst>
                    </p:cNvPr>
                    <p:cNvSpPr txBox="1">
                      <a:spLocks noRot="1" noChangeAspect="1" noMove="1" noResize="1" noEditPoints="1" noAdjustHandles="1" noChangeArrowheads="1" noChangeShapeType="1" noTextEdit="1"/>
                    </p:cNvSpPr>
                    <p:nvPr/>
                  </p:nvSpPr>
                  <p:spPr>
                    <a:xfrm>
                      <a:off x="4303270" y="3956795"/>
                      <a:ext cx="1164614" cy="996555"/>
                    </a:xfrm>
                    <a:prstGeom prst="rect">
                      <a:avLst/>
                    </a:prstGeom>
                    <a:blipFill>
                      <a:blip r:embed="rId17"/>
                      <a:stretch>
                        <a:fillRect/>
                      </a:stretch>
                    </a:blipFill>
                  </p:spPr>
                  <p:txBody>
                    <a:bodyPr/>
                    <a:lstStyle/>
                    <a:p>
                      <a:r>
                        <a:rPr lang="en-US">
                          <a:noFill/>
                        </a:rPr>
                        <a:t> </a:t>
                      </a:r>
                    </a:p>
                  </p:txBody>
                </p:sp>
              </mc:Fallback>
            </mc:AlternateContent>
            <p:cxnSp>
              <p:nvCxnSpPr>
                <p:cNvPr id="32" name="Straight Arrow Connector 31">
                  <a:extLst>
                    <a:ext uri="{FF2B5EF4-FFF2-40B4-BE49-F238E27FC236}">
                      <a16:creationId xmlns:a16="http://schemas.microsoft.com/office/drawing/2014/main" id="{384FCDF8-1A0C-400C-AA2F-4F8E664F63F2}"/>
                    </a:ext>
                  </a:extLst>
                </p:cNvPr>
                <p:cNvCxnSpPr>
                  <a:cxnSpLocks/>
                </p:cNvCxnSpPr>
                <p:nvPr/>
              </p:nvCxnSpPr>
              <p:spPr>
                <a:xfrm>
                  <a:off x="5417466" y="4239024"/>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33" name="Straight Arrow Connector 32">
                  <a:extLst>
                    <a:ext uri="{FF2B5EF4-FFF2-40B4-BE49-F238E27FC236}">
                      <a16:creationId xmlns:a16="http://schemas.microsoft.com/office/drawing/2014/main" id="{17C4BDEE-7194-4E7C-B866-0A31FDDEC0A0}"/>
                    </a:ext>
                  </a:extLst>
                </p:cNvPr>
                <p:cNvCxnSpPr>
                  <a:cxnSpLocks/>
                </p:cNvCxnSpPr>
                <p:nvPr/>
              </p:nvCxnSpPr>
              <p:spPr>
                <a:xfrm flipV="1">
                  <a:off x="5528628" y="4563326"/>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grpSp>
          <p:grpSp>
            <p:nvGrpSpPr>
              <p:cNvPr id="25" name="Group 24">
                <a:extLst>
                  <a:ext uri="{FF2B5EF4-FFF2-40B4-BE49-F238E27FC236}">
                    <a16:creationId xmlns:a16="http://schemas.microsoft.com/office/drawing/2014/main" id="{DA485B33-02C2-4D19-B8EE-58A3C84B72AA}"/>
                  </a:ext>
                </a:extLst>
              </p:cNvPr>
              <p:cNvGrpSpPr/>
              <p:nvPr/>
            </p:nvGrpSpPr>
            <p:grpSpPr>
              <a:xfrm>
                <a:off x="813688" y="3284685"/>
                <a:ext cx="1339375" cy="996555"/>
                <a:chOff x="722011" y="1611174"/>
                <a:chExt cx="1339375" cy="996555"/>
              </a:xfrm>
            </p:grpSpPr>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A7524F7-68D1-4EDB-827A-526794D37B59}"/>
                        </a:ext>
                      </a:extLst>
                    </p:cNvPr>
                    <p:cNvSpPr txBox="1"/>
                    <p:nvPr/>
                  </p:nvSpPr>
                  <p:spPr>
                    <a:xfrm>
                      <a:off x="722011" y="1611174"/>
                      <a:ext cx="1167371"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𝑦</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a:latin typeface="Cambria Math" panose="02040503050406030204" pitchFamily="18" charset="0"/>
                                      </a:rPr>
                                      <m:t>Δ</m:t>
                                    </m:r>
                                    <m:r>
                                      <a:rPr lang="en-US" sz="1200" b="0" i="1" smtClean="0">
                                        <a:latin typeface="Cambria Math" panose="02040503050406030204" pitchFamily="18" charset="0"/>
                                      </a:rPr>
                                      <m:t>𝑦</m:t>
                                    </m:r>
                                  </m:e>
                                </m:eqArr>
                              </m:e>
                            </m:d>
                          </m:oMath>
                        </m:oMathPara>
                      </a14:m>
                      <a:endParaRPr lang="en-US" sz="1200" dirty="0"/>
                    </a:p>
                  </p:txBody>
                </p:sp>
              </mc:Choice>
              <mc:Fallback xmlns="">
                <p:sp>
                  <p:nvSpPr>
                    <p:cNvPr id="28" name="TextBox 27">
                      <a:extLst>
                        <a:ext uri="{FF2B5EF4-FFF2-40B4-BE49-F238E27FC236}">
                          <a16:creationId xmlns:a16="http://schemas.microsoft.com/office/drawing/2014/main" id="{AA7524F7-68D1-4EDB-827A-526794D37B59}"/>
                        </a:ext>
                      </a:extLst>
                    </p:cNvPr>
                    <p:cNvSpPr txBox="1">
                      <a:spLocks noRot="1" noChangeAspect="1" noMove="1" noResize="1" noEditPoints="1" noAdjustHandles="1" noChangeArrowheads="1" noChangeShapeType="1" noTextEdit="1"/>
                    </p:cNvSpPr>
                    <p:nvPr/>
                  </p:nvSpPr>
                  <p:spPr>
                    <a:xfrm>
                      <a:off x="722011" y="1611174"/>
                      <a:ext cx="1167371" cy="996555"/>
                    </a:xfrm>
                    <a:prstGeom prst="rect">
                      <a:avLst/>
                    </a:prstGeom>
                    <a:blipFill>
                      <a:blip r:embed="rId18"/>
                      <a:stretch>
                        <a:fillRect/>
                      </a:stretch>
                    </a:blipFill>
                  </p:spPr>
                  <p:txBody>
                    <a:bodyPr/>
                    <a:lstStyle/>
                    <a:p>
                      <a:r>
                        <a:rPr lang="en-US">
                          <a:noFill/>
                        </a:rPr>
                        <a:t> </a:t>
                      </a:r>
                    </a:p>
                  </p:txBody>
                </p:sp>
              </mc:Fallback>
            </mc:AlternateContent>
            <p:cxnSp>
              <p:nvCxnSpPr>
                <p:cNvPr id="29" name="Straight Arrow Connector 28">
                  <a:extLst>
                    <a:ext uri="{FF2B5EF4-FFF2-40B4-BE49-F238E27FC236}">
                      <a16:creationId xmlns:a16="http://schemas.microsoft.com/office/drawing/2014/main" id="{8307CF82-D313-4B57-B2D9-DD21C1F11F3C}"/>
                    </a:ext>
                  </a:extLst>
                </p:cNvPr>
                <p:cNvCxnSpPr>
                  <a:cxnSpLocks/>
                </p:cNvCxnSpPr>
                <p:nvPr/>
              </p:nvCxnSpPr>
              <p:spPr>
                <a:xfrm flipV="1">
                  <a:off x="1936189" y="2264896"/>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E27FB7B6-E902-4C94-8AFA-4836439EE34F}"/>
                    </a:ext>
                  </a:extLst>
                </p:cNvPr>
                <p:cNvCxnSpPr>
                  <a:cxnSpLocks/>
                </p:cNvCxnSpPr>
                <p:nvPr/>
              </p:nvCxnSpPr>
              <p:spPr>
                <a:xfrm>
                  <a:off x="1839062" y="1913496"/>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5BADDFE-1135-469F-899F-32B10E757C45}"/>
                      </a:ext>
                    </a:extLst>
                  </p:cNvPr>
                  <p:cNvSpPr txBox="1"/>
                  <p:nvPr/>
                </p:nvSpPr>
                <p:spPr>
                  <a:xfrm>
                    <a:off x="4592328" y="5249425"/>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6" name="TextBox 25">
                    <a:extLst>
                      <a:ext uri="{FF2B5EF4-FFF2-40B4-BE49-F238E27FC236}">
                        <a16:creationId xmlns:a16="http://schemas.microsoft.com/office/drawing/2014/main" id="{55BADDFE-1135-469F-899F-32B10E757C45}"/>
                      </a:ext>
                    </a:extLst>
                  </p:cNvPr>
                  <p:cNvSpPr txBox="1">
                    <a:spLocks noRot="1" noChangeAspect="1" noMove="1" noResize="1" noEditPoints="1" noAdjustHandles="1" noChangeArrowheads="1" noChangeShapeType="1" noTextEdit="1"/>
                  </p:cNvSpPr>
                  <p:nvPr/>
                </p:nvSpPr>
                <p:spPr>
                  <a:xfrm>
                    <a:off x="4592328" y="5249425"/>
                    <a:ext cx="397439" cy="340576"/>
                  </a:xfrm>
                  <a:prstGeom prst="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C79A960-2E86-4AAD-AFEB-C7DC66B08A95}"/>
                      </a:ext>
                    </a:extLst>
                  </p:cNvPr>
                  <p:cNvSpPr txBox="1"/>
                  <p:nvPr/>
                </p:nvSpPr>
                <p:spPr>
                  <a:xfrm>
                    <a:off x="2440203" y="3267719"/>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𝑦</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7" name="TextBox 26">
                    <a:extLst>
                      <a:ext uri="{FF2B5EF4-FFF2-40B4-BE49-F238E27FC236}">
                        <a16:creationId xmlns:a16="http://schemas.microsoft.com/office/drawing/2014/main" id="{5C79A960-2E86-4AAD-AFEB-C7DC66B08A95}"/>
                      </a:ext>
                    </a:extLst>
                  </p:cNvPr>
                  <p:cNvSpPr txBox="1">
                    <a:spLocks noRot="1" noChangeAspect="1" noMove="1" noResize="1" noEditPoints="1" noAdjustHandles="1" noChangeArrowheads="1" noChangeShapeType="1" noTextEdit="1"/>
                  </p:cNvSpPr>
                  <p:nvPr/>
                </p:nvSpPr>
                <p:spPr>
                  <a:xfrm>
                    <a:off x="2440203" y="3267719"/>
                    <a:ext cx="397439" cy="340576"/>
                  </a:xfrm>
                  <a:prstGeom prst="rect">
                    <a:avLst/>
                  </a:prstGeom>
                  <a:blipFill>
                    <a:blip r:embed="rId20"/>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54B17BC-BC3D-47AC-96BA-CD1632D2646D}"/>
                    </a:ext>
                  </a:extLst>
                </p:cNvPr>
                <p:cNvSpPr txBox="1"/>
                <p:nvPr/>
              </p:nvSpPr>
              <p:spPr>
                <a:xfrm>
                  <a:off x="3126865" y="3108021"/>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𝑅</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1" name="TextBox 10">
                  <a:extLst>
                    <a:ext uri="{FF2B5EF4-FFF2-40B4-BE49-F238E27FC236}">
                      <a16:creationId xmlns:a16="http://schemas.microsoft.com/office/drawing/2014/main" id="{954B17BC-BC3D-47AC-96BA-CD1632D2646D}"/>
                    </a:ext>
                  </a:extLst>
                </p:cNvPr>
                <p:cNvSpPr txBox="1">
                  <a:spLocks noRot="1" noChangeAspect="1" noMove="1" noResize="1" noEditPoints="1" noAdjustHandles="1" noChangeArrowheads="1" noChangeShapeType="1" noTextEdit="1"/>
                </p:cNvSpPr>
                <p:nvPr/>
              </p:nvSpPr>
              <p:spPr>
                <a:xfrm>
                  <a:off x="3126865" y="3108021"/>
                  <a:ext cx="294774" cy="310890"/>
                </a:xfrm>
                <a:prstGeom prst="rect">
                  <a:avLst/>
                </a:prstGeom>
                <a:blipFill>
                  <a:blip r:embed="rId21"/>
                  <a:stretch>
                    <a:fillRect/>
                  </a:stretch>
                </a:blipFill>
              </p:spPr>
              <p:txBody>
                <a:bodyPr/>
                <a:lstStyle/>
                <a:p>
                  <a:r>
                    <a:rPr lang="en-US">
                      <a:noFill/>
                    </a:rPr>
                    <a:t> </a:t>
                  </a:r>
                </a:p>
              </p:txBody>
            </p:sp>
          </mc:Fallback>
        </mc:AlternateContent>
      </p:grpSp>
      <p:sp>
        <p:nvSpPr>
          <p:cNvPr id="40" name="Content Placeholder 1">
            <a:extLst>
              <a:ext uri="{FF2B5EF4-FFF2-40B4-BE49-F238E27FC236}">
                <a16:creationId xmlns:a16="http://schemas.microsoft.com/office/drawing/2014/main" id="{380932E7-507F-463B-9634-C409157DE0F4}"/>
              </a:ext>
            </a:extLst>
          </p:cNvPr>
          <p:cNvSpPr txBox="1">
            <a:spLocks/>
          </p:cNvSpPr>
          <p:nvPr/>
        </p:nvSpPr>
        <p:spPr>
          <a:xfrm>
            <a:off x="6722278" y="5398207"/>
            <a:ext cx="5145457" cy="845831"/>
          </a:xfrm>
          <a:prstGeom prst="rect">
            <a:avLst/>
          </a:prstGeom>
        </p:spPr>
        <p:txBody>
          <a:bodyPr vert="horz" lIns="91440" tIns="45720" rIns="91440" bIns="45720" rtlCol="0" anchor="t">
            <a:noAutofit/>
          </a:bodyPr>
          <a:lstStyle>
            <a:lvl1pPr marL="304792" indent="-304792" algn="l" defTabSz="914377" rtl="0" eaLnBrk="1" latinLnBrk="0" hangingPunct="1">
              <a:lnSpc>
                <a:spcPct val="90000"/>
              </a:lnSpc>
              <a:spcBef>
                <a:spcPts val="1000"/>
              </a:spcBef>
              <a:spcAft>
                <a:spcPts val="1200"/>
              </a:spcAft>
              <a:buClr>
                <a:srgbClr val="1995AD"/>
              </a:buClr>
              <a:buSzPct val="100000"/>
              <a:buFont typeface="Wingdings" panose="05000000000000000000" pitchFamily="2" charset="2"/>
              <a:buChar char="v"/>
              <a:defRPr sz="2133" kern="1200">
                <a:solidFill>
                  <a:schemeClr val="tx1"/>
                </a:solidFill>
                <a:latin typeface="+mn-lt"/>
                <a:ea typeface="+mn-ea"/>
                <a:cs typeface="+mn-cs"/>
              </a:defRPr>
            </a:lvl1pPr>
            <a:lvl2pPr marL="609585" indent="-304792" algn="l" defTabSz="914377" rtl="0" eaLnBrk="1" latinLnBrk="0" hangingPunct="1">
              <a:lnSpc>
                <a:spcPct val="90000"/>
              </a:lnSpc>
              <a:spcBef>
                <a:spcPts val="600"/>
              </a:spcBef>
              <a:spcAft>
                <a:spcPts val="1200"/>
              </a:spcAft>
              <a:buClr>
                <a:srgbClr val="1995AD"/>
              </a:buClr>
              <a:buFont typeface="Wingdings" panose="05000000000000000000" pitchFamily="2" charset="2"/>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Clr>
                <a:srgbClr val="1995AD"/>
              </a:buClr>
              <a:buFont typeface="Segoe UI" panose="020B0502040204020203" pitchFamily="34" charset="0"/>
              <a:buChar char=" "/>
              <a:defRPr sz="2133"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04165" indent="-304165">
              <a:buClrTx/>
              <a:buFont typeface="Arial" panose="020B0604020202020204" pitchFamily="34" charset="0"/>
              <a:buChar char="•"/>
            </a:pPr>
            <a:r>
              <a:rPr lang="en-US" sz="2000" dirty="0"/>
              <a:t>These are the six components of the symmetric </a:t>
            </a:r>
            <a:r>
              <a:rPr lang="en-US" sz="2000" dirty="0">
                <a:solidFill>
                  <a:schemeClr val="accent1"/>
                </a:solidFill>
              </a:rPr>
              <a:t>rate of shearing strain or rate of angular deformation</a:t>
            </a:r>
            <a:r>
              <a:rPr lang="en-US" sz="2000" dirty="0"/>
              <a:t>.</a:t>
            </a:r>
          </a:p>
          <a:p>
            <a:pPr marL="0" indent="0">
              <a:buNone/>
            </a:pPr>
            <a:endParaRPr lang="en-US" sz="1800" dirty="0"/>
          </a:p>
        </p:txBody>
      </p:sp>
    </p:spTree>
    <p:extLst>
      <p:ext uri="{BB962C8B-B14F-4D97-AF65-F5344CB8AC3E}">
        <p14:creationId xmlns:p14="http://schemas.microsoft.com/office/powerpoint/2010/main" val="2592819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18A8BD-E0EB-4066-9906-2EAAFD494A2F}"/>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3" name="Title 2">
            <a:extLst>
              <a:ext uri="{FF2B5EF4-FFF2-40B4-BE49-F238E27FC236}">
                <a16:creationId xmlns:a16="http://schemas.microsoft.com/office/drawing/2014/main" id="{D6E1FCD3-7858-4C2E-A1F5-67F56811DCFA}"/>
              </a:ext>
            </a:extLst>
          </p:cNvPr>
          <p:cNvSpPr>
            <a:spLocks noGrp="1"/>
          </p:cNvSpPr>
          <p:nvPr>
            <p:ph type="title"/>
          </p:nvPr>
        </p:nvSpPr>
        <p:spPr/>
        <p:txBody>
          <a:bodyPr/>
          <a:lstStyle/>
          <a:p>
            <a:r>
              <a:rPr lang="en-US" dirty="0"/>
              <a:t>Volumetric Deformation</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8517855-567A-4981-919A-EF0B69C61791}"/>
                  </a:ext>
                </a:extLst>
              </p:cNvPr>
              <p:cNvSpPr>
                <a:spLocks noGrp="1"/>
              </p:cNvSpPr>
              <p:nvPr>
                <p:ph type="body" sz="quarter" idx="13"/>
              </p:nvPr>
            </p:nvSpPr>
            <p:spPr>
              <a:xfrm>
                <a:off x="685800" y="762000"/>
                <a:ext cx="10972799" cy="4572000"/>
              </a:xfrm>
            </p:spPr>
            <p:txBody>
              <a:bodyPr>
                <a:normAutofit/>
              </a:bodyPr>
              <a:lstStyle/>
              <a:p>
                <a:pPr marL="347663" indent="-347663">
                  <a:spcBef>
                    <a:spcPts val="0"/>
                  </a:spcBef>
                </a:pPr>
                <a:r>
                  <a:rPr lang="en-US" sz="2000" dirty="0">
                    <a:latin typeface="+mn-lt"/>
                  </a:rPr>
                  <a:t>Volumetric deformation involves a change in element’s shape wherein a straight line connecting two points within the element before the deformation is parallel with a straight line connecting them after the deformation.</a:t>
                </a:r>
              </a:p>
              <a:p>
                <a:pPr marL="347663" indent="-347663">
                  <a:spcBef>
                    <a:spcPts val="1800"/>
                  </a:spcBef>
                </a:pPr>
                <a:r>
                  <a:rPr lang="en-US" sz="2000" dirty="0">
                    <a:latin typeface="+mn-lt"/>
                  </a:rPr>
                  <a:t>The fluid element will change its shape in the </a:t>
                </a:r>
                <a14:m>
                  <m:oMath xmlns:m="http://schemas.openxmlformats.org/officeDocument/2006/math">
                    <m:r>
                      <a:rPr lang="en-US" sz="2000" i="1" dirty="0">
                        <a:latin typeface="Cambria Math" panose="02040503050406030204" pitchFamily="18" charset="0"/>
                      </a:rPr>
                      <m:t>𝑥</m:t>
                    </m:r>
                  </m:oMath>
                </a14:m>
                <a:r>
                  <a:rPr lang="en-US" sz="2000" dirty="0">
                    <a:latin typeface="+mn-lt"/>
                  </a:rPr>
                  <a:t> direction via a volume deformation only if </a:t>
                </a:r>
                <a14:m>
                  <m:oMath xmlns:m="http://schemas.openxmlformats.org/officeDocument/2006/math">
                    <m:f>
                      <m:fPr>
                        <m:ctrlPr>
                          <a:rPr lang="en-US" sz="2000" i="1">
                            <a:latin typeface="Cambria Math" panose="02040503050406030204" pitchFamily="18" charset="0"/>
                          </a:rPr>
                        </m:ctrlPr>
                      </m:fPr>
                      <m:num>
                        <m:r>
                          <a:rPr lang="en-US" sz="2000" i="1">
                            <a:latin typeface="Cambria Math" panose="02040503050406030204" pitchFamily="18" charset="0"/>
                          </a:rPr>
                          <m:t>𝜕</m:t>
                        </m:r>
                        <m:r>
                          <a:rPr lang="en-US" sz="2000" i="1">
                            <a:latin typeface="Cambria Math" panose="02040503050406030204" pitchFamily="18" charset="0"/>
                          </a:rPr>
                          <m:t>𝑢</m:t>
                        </m:r>
                      </m:num>
                      <m:den>
                        <m:r>
                          <a:rPr lang="en-US" sz="2000" i="1">
                            <a:latin typeface="Cambria Math" panose="02040503050406030204" pitchFamily="18" charset="0"/>
                          </a:rPr>
                          <m:t>𝜕</m:t>
                        </m:r>
                        <m:r>
                          <a:rPr lang="en-US" sz="2000" i="1">
                            <a:latin typeface="Cambria Math" panose="02040503050406030204" pitchFamily="18" charset="0"/>
                          </a:rPr>
                          <m:t>𝑥</m:t>
                        </m:r>
                      </m:den>
                    </m:f>
                    <m:r>
                      <a:rPr lang="en-US" sz="2000" i="1">
                        <a:latin typeface="Cambria Math" panose="02040503050406030204" pitchFamily="18" charset="0"/>
                      </a:rPr>
                      <m:t>≠</m:t>
                    </m:r>
                    <m:r>
                      <a:rPr lang="en-US" sz="2000" i="1">
                        <a:latin typeface="Cambria Math" panose="02040503050406030204" pitchFamily="18" charset="0"/>
                      </a:rPr>
                      <m:t>0</m:t>
                    </m:r>
                  </m:oMath>
                </a14:m>
                <a:r>
                  <a:rPr lang="en-US" sz="2000" dirty="0">
                    <a:latin typeface="+mn-lt"/>
                  </a:rPr>
                  <a:t>, which represents the component of longitudinal rates of strain in the </a:t>
                </a:r>
                <a14:m>
                  <m:oMath xmlns:m="http://schemas.openxmlformats.org/officeDocument/2006/math">
                    <m:r>
                      <a:rPr lang="en-US" sz="2000" i="1" dirty="0">
                        <a:latin typeface="Cambria Math" panose="02040503050406030204" pitchFamily="18" charset="0"/>
                      </a:rPr>
                      <m:t>𝑥</m:t>
                    </m:r>
                  </m:oMath>
                </a14:m>
                <a:r>
                  <a:rPr lang="en-US" sz="2000" dirty="0">
                    <a:latin typeface="+mn-lt"/>
                  </a:rPr>
                  <a:t> direction. </a:t>
                </a:r>
              </a:p>
              <a:p>
                <a:endParaRPr lang="en-US" sz="2000" dirty="0">
                  <a:latin typeface="+mn-lt"/>
                </a:endParaRPr>
              </a:p>
            </p:txBody>
          </p:sp>
        </mc:Choice>
        <mc:Fallback xmlns="">
          <p:sp>
            <p:nvSpPr>
              <p:cNvPr id="4" name="Text Placeholder 3">
                <a:extLst>
                  <a:ext uri="{FF2B5EF4-FFF2-40B4-BE49-F238E27FC236}">
                    <a16:creationId xmlns:a16="http://schemas.microsoft.com/office/drawing/2014/main" id="{18517855-567A-4981-919A-EF0B69C61791}"/>
                  </a:ext>
                </a:extLst>
              </p:cNvPr>
              <p:cNvSpPr>
                <a:spLocks noGrp="1" noRot="1" noChangeAspect="1" noMove="1" noResize="1" noEditPoints="1" noAdjustHandles="1" noChangeArrowheads="1" noChangeShapeType="1" noTextEdit="1"/>
              </p:cNvSpPr>
              <p:nvPr>
                <p:ph type="body" sz="quarter" idx="13"/>
              </p:nvPr>
            </p:nvSpPr>
            <p:spPr>
              <a:xfrm>
                <a:off x="685800" y="762000"/>
                <a:ext cx="10972799" cy="4572000"/>
              </a:xfrm>
              <a:blipFill>
                <a:blip r:embed="rId3"/>
                <a:stretch>
                  <a:fillRect l="-500" t="-1333" r="-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5F9F202-BA4C-408F-A0DA-BA3E6A035384}"/>
                  </a:ext>
                </a:extLst>
              </p:cNvPr>
              <p:cNvSpPr txBox="1"/>
              <p:nvPr/>
            </p:nvSpPr>
            <p:spPr>
              <a:xfrm>
                <a:off x="5387607" y="3124083"/>
                <a:ext cx="2050783" cy="401339"/>
              </a:xfrm>
              <a:prstGeom prst="rect">
                <a:avLst/>
              </a:prstGeom>
            </p:spPr>
            <p:txBody>
              <a:bodyPr vert="horz" wrap="none" lIns="91440" tIns="45720" rIns="91440" bIns="45720" rtlCol="0">
                <a:noAutofit/>
              </a:bodyPr>
              <a:lstStyle>
                <a:defPPr>
                  <a:defRPr lang="en-US"/>
                </a:defPPr>
                <a:lvl1pPr>
                  <a:lnSpc>
                    <a:spcPts val="1800"/>
                  </a:lnSpc>
                  <a:spcAft>
                    <a:spcPts val="600"/>
                  </a:spcAft>
                  <a:defRPr sz="2000" b="0" i="1">
                    <a:solidFill>
                      <a:srgbClr val="1995AD"/>
                    </a:solidFill>
                    <a:latin typeface="Cambria Math" panose="02040503050406030204" pitchFamily="18" charset="0"/>
                    <a:cs typeface="Segoe UI" panose="020B0502040204020203" pitchFamily="34" charset="0"/>
                  </a:defRPr>
                </a:lvl1pPr>
              </a:lstStyle>
              <a:p>
                <a:pPr/>
                <a14:m>
                  <m:oMathPara xmlns:m="http://schemas.openxmlformats.org/officeDocument/2006/math">
                    <m:oMathParaPr>
                      <m:jc m:val="center"/>
                    </m:oMathParaPr>
                    <m:oMath xmlns:m="http://schemas.openxmlformats.org/officeDocument/2006/math">
                      <m:r>
                        <a:rPr lang="en-US" b="0" i="1" smtClean="0">
                          <a:solidFill>
                            <a:schemeClr val="accent3">
                              <a:lumMod val="50000"/>
                            </a:schemeClr>
                          </a:solidFill>
                          <a:latin typeface="Cambria Math" panose="02040503050406030204" pitchFamily="18" charset="0"/>
                        </a:rPr>
                        <m:t>𝑅𝑎𝑡𝑒</m:t>
                      </m:r>
                      <m:r>
                        <a:rPr lang="en-US" b="0" i="1" smtClean="0">
                          <a:solidFill>
                            <a:schemeClr val="accent3">
                              <a:lumMod val="50000"/>
                            </a:schemeClr>
                          </a:solidFill>
                          <a:latin typeface="Cambria Math" panose="02040503050406030204" pitchFamily="18" charset="0"/>
                        </a:rPr>
                        <m:t> </m:t>
                      </m:r>
                      <m:r>
                        <a:rPr lang="en-US" b="0" i="1" smtClean="0">
                          <a:solidFill>
                            <a:schemeClr val="accent3">
                              <a:lumMod val="50000"/>
                            </a:schemeClr>
                          </a:solidFill>
                          <a:latin typeface="Cambria Math" panose="02040503050406030204" pitchFamily="18" charset="0"/>
                        </a:rPr>
                        <m:t>𝑜𝑓</m:t>
                      </m:r>
                      <m:r>
                        <a:rPr lang="en-US" b="0" i="1" smtClean="0">
                          <a:solidFill>
                            <a:schemeClr val="accent3">
                              <a:lumMod val="50000"/>
                            </a:schemeClr>
                          </a:solidFill>
                          <a:latin typeface="Cambria Math" panose="02040503050406030204" pitchFamily="18" charset="0"/>
                        </a:rPr>
                        <m:t> </m:t>
                      </m:r>
                      <m:r>
                        <a:rPr lang="en-US" b="0" i="1" smtClean="0">
                          <a:solidFill>
                            <a:schemeClr val="accent3">
                              <a:lumMod val="50000"/>
                            </a:schemeClr>
                          </a:solidFill>
                          <a:latin typeface="Cambria Math" panose="02040503050406030204" pitchFamily="18" charset="0"/>
                        </a:rPr>
                        <m:t>𝑉𝑜𝑙𝑢𝑚𝑒𝑡𝑟𝑖𝑐</m:t>
                      </m:r>
                      <m:r>
                        <a:rPr lang="en-US" b="0" i="1" smtClean="0">
                          <a:solidFill>
                            <a:schemeClr val="accent3">
                              <a:lumMod val="50000"/>
                            </a:schemeClr>
                          </a:solidFill>
                          <a:latin typeface="Cambria Math" panose="02040503050406030204" pitchFamily="18" charset="0"/>
                        </a:rPr>
                        <m:t> </m:t>
                      </m:r>
                      <m:r>
                        <a:rPr lang="en-US" b="0" i="1" smtClean="0">
                          <a:solidFill>
                            <a:schemeClr val="accent3">
                              <a:lumMod val="50000"/>
                            </a:schemeClr>
                          </a:solidFill>
                          <a:latin typeface="Cambria Math" panose="02040503050406030204" pitchFamily="18" charset="0"/>
                        </a:rPr>
                        <m:t>𝑆𝑡𝑟𝑎𝑖𝑛</m:t>
                      </m:r>
                      <m:r>
                        <a:rPr lang="en-US" b="0" i="1" smtClean="0">
                          <a:solidFill>
                            <a:schemeClr val="accent3">
                              <a:lumMod val="50000"/>
                            </a:schemeClr>
                          </a:solidFill>
                          <a:latin typeface="Cambria Math" panose="02040503050406030204" pitchFamily="18" charset="0"/>
                        </a:rPr>
                        <m:t>= </m:t>
                      </m:r>
                      <m:f>
                        <m:fPr>
                          <m:ctrlPr>
                            <a:rPr lang="en-US" b="0" i="1" smtClean="0">
                              <a:solidFill>
                                <a:schemeClr val="accent3">
                                  <a:lumMod val="50000"/>
                                </a:schemeClr>
                              </a:solidFill>
                              <a:latin typeface="Cambria Math" panose="02040503050406030204" pitchFamily="18" charset="0"/>
                            </a:rPr>
                          </m:ctrlPr>
                        </m:fPr>
                        <m:num>
                          <m:r>
                            <a:rPr lang="en-US" b="0" i="1" smtClean="0">
                              <a:solidFill>
                                <a:schemeClr val="accent3">
                                  <a:lumMod val="50000"/>
                                </a:schemeClr>
                              </a:solidFill>
                              <a:latin typeface="Cambria Math" panose="02040503050406030204" pitchFamily="18" charset="0"/>
                            </a:rPr>
                            <m:t>𝑅𝑎𝑡𝑒</m:t>
                          </m:r>
                          <m:r>
                            <a:rPr lang="en-US" b="0" i="1" smtClean="0">
                              <a:solidFill>
                                <a:schemeClr val="accent3">
                                  <a:lumMod val="50000"/>
                                </a:schemeClr>
                              </a:solidFill>
                              <a:latin typeface="Cambria Math" panose="02040503050406030204" pitchFamily="18" charset="0"/>
                            </a:rPr>
                            <m:t> </m:t>
                          </m:r>
                          <m:r>
                            <a:rPr lang="en-US" b="0" i="1" smtClean="0">
                              <a:solidFill>
                                <a:schemeClr val="accent3">
                                  <a:lumMod val="50000"/>
                                </a:schemeClr>
                              </a:solidFill>
                              <a:latin typeface="Cambria Math" panose="02040503050406030204" pitchFamily="18" charset="0"/>
                            </a:rPr>
                            <m:t>𝑜𝑓</m:t>
                          </m:r>
                          <m:r>
                            <a:rPr lang="en-US" b="0" i="1" smtClean="0">
                              <a:solidFill>
                                <a:schemeClr val="accent3">
                                  <a:lumMod val="50000"/>
                                </a:schemeClr>
                              </a:solidFill>
                              <a:latin typeface="Cambria Math" panose="02040503050406030204" pitchFamily="18" charset="0"/>
                            </a:rPr>
                            <m:t> </m:t>
                          </m:r>
                          <m:r>
                            <a:rPr lang="en-US" b="0" i="1" smtClean="0">
                              <a:solidFill>
                                <a:schemeClr val="accent3">
                                  <a:lumMod val="50000"/>
                                </a:schemeClr>
                              </a:solidFill>
                              <a:latin typeface="Cambria Math" panose="02040503050406030204" pitchFamily="18" charset="0"/>
                            </a:rPr>
                            <m:t>𝑐</m:t>
                          </m:r>
                          <m:r>
                            <a:rPr lang="en-US" b="0" i="1" smtClean="0">
                              <a:solidFill>
                                <a:schemeClr val="accent3">
                                  <a:lumMod val="50000"/>
                                </a:schemeClr>
                              </a:solidFill>
                              <a:latin typeface="Cambria Math" panose="02040503050406030204" pitchFamily="18" charset="0"/>
                            </a:rPr>
                            <m:t>h</m:t>
                          </m:r>
                          <m:r>
                            <a:rPr lang="en-US" b="0" i="1" smtClean="0">
                              <a:solidFill>
                                <a:schemeClr val="accent3">
                                  <a:lumMod val="50000"/>
                                </a:schemeClr>
                              </a:solidFill>
                              <a:latin typeface="Cambria Math" panose="02040503050406030204" pitchFamily="18" charset="0"/>
                            </a:rPr>
                            <m:t>𝑎𝑛𝑔𝑒</m:t>
                          </m:r>
                          <m:r>
                            <a:rPr lang="en-US" b="0" i="1" smtClean="0">
                              <a:solidFill>
                                <a:schemeClr val="accent3">
                                  <a:lumMod val="50000"/>
                                </a:schemeClr>
                              </a:solidFill>
                              <a:latin typeface="Cambria Math" panose="02040503050406030204" pitchFamily="18" charset="0"/>
                            </a:rPr>
                            <m:t> </m:t>
                          </m:r>
                          <m:r>
                            <a:rPr lang="en-US" b="0" i="1" smtClean="0">
                              <a:solidFill>
                                <a:schemeClr val="accent3">
                                  <a:lumMod val="50000"/>
                                </a:schemeClr>
                              </a:solidFill>
                              <a:latin typeface="Cambria Math" panose="02040503050406030204" pitchFamily="18" charset="0"/>
                            </a:rPr>
                            <m:t>𝑜𝑓</m:t>
                          </m:r>
                          <m:r>
                            <a:rPr lang="en-US" b="0" i="1" smtClean="0">
                              <a:solidFill>
                                <a:schemeClr val="accent3">
                                  <a:lumMod val="50000"/>
                                </a:schemeClr>
                              </a:solidFill>
                              <a:latin typeface="Cambria Math" panose="02040503050406030204" pitchFamily="18" charset="0"/>
                            </a:rPr>
                            <m:t> </m:t>
                          </m:r>
                          <m:r>
                            <a:rPr lang="en-US" b="0" i="1" smtClean="0">
                              <a:solidFill>
                                <a:schemeClr val="accent3">
                                  <a:lumMod val="50000"/>
                                </a:schemeClr>
                              </a:solidFill>
                              <a:latin typeface="Cambria Math" panose="02040503050406030204" pitchFamily="18" charset="0"/>
                            </a:rPr>
                            <m:t>𝑉𝑜𝑙𝑢𝑚𝑒</m:t>
                          </m:r>
                        </m:num>
                        <m:den>
                          <m:r>
                            <a:rPr lang="en-US" b="0" i="1" smtClean="0">
                              <a:solidFill>
                                <a:schemeClr val="accent3">
                                  <a:lumMod val="50000"/>
                                </a:schemeClr>
                              </a:solidFill>
                              <a:latin typeface="Cambria Math" panose="02040503050406030204" pitchFamily="18" charset="0"/>
                            </a:rPr>
                            <m:t>𝑉𝑜𝑙𝑢𝑚𝑒</m:t>
                          </m:r>
                        </m:den>
                      </m:f>
                    </m:oMath>
                  </m:oMathPara>
                </a14:m>
                <a:endParaRPr lang="en-US" i="0" dirty="0">
                  <a:solidFill>
                    <a:schemeClr val="accent3">
                      <a:lumMod val="50000"/>
                    </a:schemeClr>
                  </a:solidFill>
                </a:endParaRPr>
              </a:p>
            </p:txBody>
          </p:sp>
        </mc:Choice>
        <mc:Fallback xmlns="">
          <p:sp>
            <p:nvSpPr>
              <p:cNvPr id="5" name="TextBox 4">
                <a:extLst>
                  <a:ext uri="{FF2B5EF4-FFF2-40B4-BE49-F238E27FC236}">
                    <a16:creationId xmlns:a16="http://schemas.microsoft.com/office/drawing/2014/main" id="{75F9F202-BA4C-408F-A0DA-BA3E6A035384}"/>
                  </a:ext>
                </a:extLst>
              </p:cNvPr>
              <p:cNvSpPr txBox="1">
                <a:spLocks noRot="1" noChangeAspect="1" noMove="1" noResize="1" noEditPoints="1" noAdjustHandles="1" noChangeArrowheads="1" noChangeShapeType="1" noTextEdit="1"/>
              </p:cNvSpPr>
              <p:nvPr/>
            </p:nvSpPr>
            <p:spPr>
              <a:xfrm>
                <a:off x="5387607" y="3124083"/>
                <a:ext cx="2050783" cy="401339"/>
              </a:xfrm>
              <a:prstGeom prst="rect">
                <a:avLst/>
              </a:prstGeom>
              <a:blipFill>
                <a:blip r:embed="rId4"/>
                <a:stretch>
                  <a:fillRect t="-59091" r="-221131" b="-1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F123CBB-5BE8-4197-9862-D69F4184C7BC}"/>
                  </a:ext>
                </a:extLst>
              </p:cNvPr>
              <p:cNvSpPr txBox="1"/>
              <p:nvPr/>
            </p:nvSpPr>
            <p:spPr>
              <a:xfrm>
                <a:off x="5366733" y="3626632"/>
                <a:ext cx="3125806" cy="341316"/>
              </a:xfrm>
              <a:prstGeom prst="rect">
                <a:avLst/>
              </a:prstGeom>
            </p:spPr>
            <p:txBody>
              <a:bodyPr vert="horz" wrap="none" lIns="91440" tIns="45720" rIns="91440" bIns="45720" rtlCol="0">
                <a:noAutofit/>
              </a:bodyPr>
              <a:lstStyle/>
              <a:p>
                <a:pPr>
                  <a:lnSpc>
                    <a:spcPts val="1800"/>
                  </a:lnSpc>
                  <a:spcAft>
                    <a:spcPts val="600"/>
                  </a:spcAft>
                </a:pPr>
                <a:r>
                  <a:rPr lang="en-US" sz="2000" dirty="0"/>
                  <a:t>Consider the </a:t>
                </a:r>
                <a14:m>
                  <m:oMath xmlns:m="http://schemas.openxmlformats.org/officeDocument/2006/math">
                    <m:r>
                      <a:rPr lang="en-US" sz="2000" i="1">
                        <a:latin typeface="Cambria Math" panose="02040503050406030204" pitchFamily="18" charset="0"/>
                      </a:rPr>
                      <m:t>𝑥</m:t>
                    </m:r>
                  </m:oMath>
                </a14:m>
                <a:r>
                  <a:rPr lang="en-US" sz="2000" dirty="0"/>
                  <a:t>-direction, </a:t>
                </a:r>
              </a:p>
            </p:txBody>
          </p:sp>
        </mc:Choice>
        <mc:Fallback xmlns="">
          <p:sp>
            <p:nvSpPr>
              <p:cNvPr id="6" name="TextBox 5">
                <a:extLst>
                  <a:ext uri="{FF2B5EF4-FFF2-40B4-BE49-F238E27FC236}">
                    <a16:creationId xmlns:a16="http://schemas.microsoft.com/office/drawing/2014/main" id="{6F123CBB-5BE8-4197-9862-D69F4184C7BC}"/>
                  </a:ext>
                </a:extLst>
              </p:cNvPr>
              <p:cNvSpPr txBox="1">
                <a:spLocks noRot="1" noChangeAspect="1" noMove="1" noResize="1" noEditPoints="1" noAdjustHandles="1" noChangeArrowheads="1" noChangeShapeType="1" noTextEdit="1"/>
              </p:cNvSpPr>
              <p:nvPr/>
            </p:nvSpPr>
            <p:spPr>
              <a:xfrm>
                <a:off x="5366733" y="3626632"/>
                <a:ext cx="3125806" cy="341316"/>
              </a:xfrm>
              <a:prstGeom prst="rect">
                <a:avLst/>
              </a:prstGeom>
              <a:blipFill>
                <a:blip r:embed="rId5"/>
                <a:stretch>
                  <a:fillRect l="-1949" t="-30357" b="-28571"/>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B5C539C-1CD0-4DA3-AB9B-CE654063AFB0}"/>
                  </a:ext>
                </a:extLst>
              </p:cNvPr>
              <p:cNvSpPr txBox="1"/>
              <p:nvPr/>
            </p:nvSpPr>
            <p:spPr>
              <a:xfrm>
                <a:off x="7438390" y="4256653"/>
                <a:ext cx="2050783" cy="401339"/>
              </a:xfrm>
              <a:prstGeom prst="rect">
                <a:avLst/>
              </a:prstGeom>
            </p:spPr>
            <p:txBody>
              <a:bodyPr vert="horz" wrap="none" lIns="91440" tIns="45720" rIns="91440" bIns="45720" rtlCol="0">
                <a:noAutofit/>
              </a:bodyPr>
              <a:lstStyle>
                <a:defPPr>
                  <a:defRPr lang="en-US"/>
                </a:defPPr>
                <a:lvl1pPr>
                  <a:lnSpc>
                    <a:spcPts val="1800"/>
                  </a:lnSpc>
                  <a:spcAft>
                    <a:spcPts val="600"/>
                  </a:spcAft>
                  <a:defRPr sz="2000" b="0" i="1">
                    <a:solidFill>
                      <a:srgbClr val="1995AD"/>
                    </a:solidFill>
                    <a:latin typeface="Cambria Math" panose="02040503050406030204" pitchFamily="18" charset="0"/>
                    <a:cs typeface="Segoe UI" panose="020B0502040204020203" pitchFamily="34" charset="0"/>
                  </a:defRPr>
                </a:lvl1pPr>
              </a:lstStyle>
              <a:p>
                <a:pPr/>
                <a14:m>
                  <m:oMathPara xmlns:m="http://schemas.openxmlformats.org/officeDocument/2006/math">
                    <m:oMathParaPr>
                      <m:jc m:val="center"/>
                    </m:oMathParaPr>
                    <m:oMath xmlns:m="http://schemas.openxmlformats.org/officeDocument/2006/math">
                      <m:f>
                        <m:fPr>
                          <m:ctrlPr>
                            <a:rPr lang="en-US" i="1" smtClean="0">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𝑑</m:t>
                          </m:r>
                          <m:d>
                            <m:dPr>
                              <m:ctrlPr>
                                <a:rPr lang="en-US" i="1">
                                  <a:solidFill>
                                    <a:schemeClr val="accent3">
                                      <a:lumMod val="50000"/>
                                    </a:schemeClr>
                                  </a:solidFill>
                                  <a:latin typeface="Cambria Math" panose="02040503050406030204" pitchFamily="18" charset="0"/>
                                </a:rPr>
                              </m:ctrlPr>
                            </m:dPr>
                            <m:e>
                              <m:r>
                                <m:rPr>
                                  <m:sty m:val="p"/>
                                </m:rPr>
                                <a:rPr lang="en-US">
                                  <a:solidFill>
                                    <a:schemeClr val="accent3">
                                      <a:lumMod val="50000"/>
                                    </a:schemeClr>
                                  </a:solidFill>
                                  <a:latin typeface="Cambria Math" panose="02040503050406030204" pitchFamily="18" charset="0"/>
                                </a:rPr>
                                <m:t>Δ</m:t>
                              </m:r>
                              <m:r>
                                <a:rPr lang="en-US">
                                  <a:solidFill>
                                    <a:schemeClr val="accent3">
                                      <a:lumMod val="50000"/>
                                    </a:schemeClr>
                                  </a:solidFill>
                                  <a:latin typeface="Cambria Math" panose="02040503050406030204" pitchFamily="18" charset="0"/>
                                </a:rPr>
                                <m:t>𝑥</m:t>
                              </m:r>
                            </m:e>
                          </m:d>
                        </m:num>
                        <m:den>
                          <m:r>
                            <a:rPr lang="en-US">
                              <a:solidFill>
                                <a:schemeClr val="accent3">
                                  <a:lumMod val="50000"/>
                                </a:schemeClr>
                              </a:solidFill>
                              <a:latin typeface="Cambria Math" panose="02040503050406030204" pitchFamily="18" charset="0"/>
                            </a:rPr>
                            <m:t>𝑑𝑡</m:t>
                          </m:r>
                        </m:den>
                      </m:f>
                      <m:r>
                        <a:rPr lang="en-US">
                          <a:solidFill>
                            <a:schemeClr val="accent3">
                              <a:lumMod val="50000"/>
                            </a:schemeClr>
                          </a:solidFill>
                          <a:latin typeface="Cambria Math" panose="02040503050406030204" pitchFamily="18" charset="0"/>
                        </a:rPr>
                        <m:t>=</m:t>
                      </m:r>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𝑢</m:t>
                          </m:r>
                        </m:num>
                        <m:den>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𝑥</m:t>
                          </m:r>
                        </m:den>
                      </m:f>
                      <m:r>
                        <m:rPr>
                          <m:sty m:val="p"/>
                        </m:rPr>
                        <a:rPr lang="en-US">
                          <a:solidFill>
                            <a:schemeClr val="accent3">
                              <a:lumMod val="50000"/>
                            </a:schemeClr>
                          </a:solidFill>
                          <a:latin typeface="Cambria Math" panose="02040503050406030204" pitchFamily="18" charset="0"/>
                        </a:rPr>
                        <m:t>Δ</m:t>
                      </m:r>
                      <m:r>
                        <a:rPr lang="en-US">
                          <a:solidFill>
                            <a:schemeClr val="accent3">
                              <a:lumMod val="50000"/>
                            </a:schemeClr>
                          </a:solidFill>
                          <a:latin typeface="Cambria Math" panose="02040503050406030204" pitchFamily="18" charset="0"/>
                        </a:rPr>
                        <m:t>𝑥</m:t>
                      </m:r>
                    </m:oMath>
                  </m:oMathPara>
                </a14:m>
                <a:endParaRPr lang="en-US" dirty="0">
                  <a:solidFill>
                    <a:schemeClr val="accent3">
                      <a:lumMod val="50000"/>
                    </a:schemeClr>
                  </a:solidFill>
                </a:endParaRPr>
              </a:p>
            </p:txBody>
          </p:sp>
        </mc:Choice>
        <mc:Fallback xmlns="">
          <p:sp>
            <p:nvSpPr>
              <p:cNvPr id="7" name="TextBox 6">
                <a:extLst>
                  <a:ext uri="{FF2B5EF4-FFF2-40B4-BE49-F238E27FC236}">
                    <a16:creationId xmlns:a16="http://schemas.microsoft.com/office/drawing/2014/main" id="{FB5C539C-1CD0-4DA3-AB9B-CE654063AFB0}"/>
                  </a:ext>
                </a:extLst>
              </p:cNvPr>
              <p:cNvSpPr txBox="1">
                <a:spLocks noRot="1" noChangeAspect="1" noMove="1" noResize="1" noEditPoints="1" noAdjustHandles="1" noChangeArrowheads="1" noChangeShapeType="1" noTextEdit="1"/>
              </p:cNvSpPr>
              <p:nvPr/>
            </p:nvSpPr>
            <p:spPr>
              <a:xfrm>
                <a:off x="7438390" y="4256653"/>
                <a:ext cx="2050783" cy="401339"/>
              </a:xfrm>
              <a:prstGeom prst="rect">
                <a:avLst/>
              </a:prstGeom>
              <a:blipFill>
                <a:blip r:embed="rId6"/>
                <a:stretch>
                  <a:fillRect t="-56061" b="-1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CE6F153-509C-446F-9F81-2EC6C6305E43}"/>
                  </a:ext>
                </a:extLst>
              </p:cNvPr>
              <p:cNvSpPr txBox="1"/>
              <p:nvPr/>
            </p:nvSpPr>
            <p:spPr>
              <a:xfrm>
                <a:off x="5388294" y="4736932"/>
                <a:ext cx="6332120" cy="341316"/>
              </a:xfrm>
              <a:prstGeom prst="rect">
                <a:avLst/>
              </a:prstGeom>
            </p:spPr>
            <p:txBody>
              <a:bodyPr vert="horz" wrap="none" lIns="91440" tIns="45720" rIns="91440" bIns="45720" rtlCol="0">
                <a:noAutofit/>
              </a:bodyPr>
              <a:lstStyle/>
              <a:p>
                <a:pPr marL="0" indent="0" algn="l">
                  <a:lnSpc>
                    <a:spcPts val="1800"/>
                  </a:lnSpc>
                  <a:spcAft>
                    <a:spcPts val="600"/>
                  </a:spcAft>
                  <a:buNone/>
                </a:pPr>
                <a:r>
                  <a:rPr lang="en-US" sz="2000" dirty="0"/>
                  <a:t>Similar terms will result for the </a:t>
                </a:r>
                <a14:m>
                  <m:oMath xmlns:m="http://schemas.openxmlformats.org/officeDocument/2006/math">
                    <m:r>
                      <a:rPr lang="en-US" sz="2000" i="1" dirty="0" smtClean="0">
                        <a:latin typeface="Cambria Math" panose="02040503050406030204" pitchFamily="18" charset="0"/>
                      </a:rPr>
                      <m:t>𝑦</m:t>
                    </m:r>
                    <m:r>
                      <a:rPr lang="en-US" sz="2000" i="1" dirty="0" smtClean="0">
                        <a:latin typeface="Cambria Math" panose="02040503050406030204" pitchFamily="18" charset="0"/>
                      </a:rPr>
                      <m:t> </m:t>
                    </m:r>
                  </m:oMath>
                </a14:m>
                <a:r>
                  <a:rPr lang="en-US" sz="2000" dirty="0"/>
                  <a:t>and </a:t>
                </a:r>
                <a14:m>
                  <m:oMath xmlns:m="http://schemas.openxmlformats.org/officeDocument/2006/math">
                    <m:r>
                      <a:rPr lang="en-US" sz="2000" i="1" dirty="0" smtClean="0">
                        <a:latin typeface="Cambria Math" panose="02040503050406030204" pitchFamily="18" charset="0"/>
                      </a:rPr>
                      <m:t>𝑧</m:t>
                    </m:r>
                  </m:oMath>
                </a14:m>
                <a:r>
                  <a:rPr lang="en-US" sz="2000" dirty="0"/>
                  <a:t> components, giving: </a:t>
                </a:r>
              </a:p>
            </p:txBody>
          </p:sp>
        </mc:Choice>
        <mc:Fallback xmlns="">
          <p:sp>
            <p:nvSpPr>
              <p:cNvPr id="8" name="TextBox 7">
                <a:extLst>
                  <a:ext uri="{FF2B5EF4-FFF2-40B4-BE49-F238E27FC236}">
                    <a16:creationId xmlns:a16="http://schemas.microsoft.com/office/drawing/2014/main" id="{ECE6F153-509C-446F-9F81-2EC6C6305E43}"/>
                  </a:ext>
                </a:extLst>
              </p:cNvPr>
              <p:cNvSpPr txBox="1">
                <a:spLocks noRot="1" noChangeAspect="1" noMove="1" noResize="1" noEditPoints="1" noAdjustHandles="1" noChangeArrowheads="1" noChangeShapeType="1" noTextEdit="1"/>
              </p:cNvSpPr>
              <p:nvPr/>
            </p:nvSpPr>
            <p:spPr>
              <a:xfrm>
                <a:off x="5388294" y="4736932"/>
                <a:ext cx="6332120" cy="341316"/>
              </a:xfrm>
              <a:prstGeom prst="rect">
                <a:avLst/>
              </a:prstGeom>
              <a:blipFill>
                <a:blip r:embed="rId7"/>
                <a:stretch>
                  <a:fillRect l="-1059" t="-28571" r="-1925" b="-28571"/>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F73FF391-CC23-4959-BA3C-8E96C34A305A}"/>
                  </a:ext>
                </a:extLst>
              </p:cNvPr>
              <p:cNvSpPr txBox="1"/>
              <p:nvPr/>
            </p:nvSpPr>
            <p:spPr>
              <a:xfrm>
                <a:off x="5756633" y="5416057"/>
                <a:ext cx="2050783" cy="401339"/>
              </a:xfrm>
              <a:prstGeom prst="rect">
                <a:avLst/>
              </a:prstGeom>
            </p:spPr>
            <p:txBody>
              <a:bodyPr vert="horz" wrap="none" lIns="91440" tIns="45720" rIns="91440" bIns="45720" rtlCol="0">
                <a:noAutofit/>
              </a:bodyPr>
              <a:lstStyle>
                <a:defPPr>
                  <a:defRPr lang="en-US"/>
                </a:defPPr>
                <a:lvl1pPr>
                  <a:lnSpc>
                    <a:spcPts val="1800"/>
                  </a:lnSpc>
                  <a:spcAft>
                    <a:spcPts val="600"/>
                  </a:spcAft>
                  <a:defRPr sz="2000" b="0" i="1">
                    <a:solidFill>
                      <a:srgbClr val="1995AD"/>
                    </a:solidFill>
                    <a:latin typeface="Cambria Math" panose="02040503050406030204" pitchFamily="18" charset="0"/>
                    <a:cs typeface="Segoe UI" panose="020B0502040204020203" pitchFamily="34" charset="0"/>
                  </a:defRPr>
                </a:lvl1pPr>
              </a:lstStyle>
              <a:p>
                <a:pPr/>
                <a14:m>
                  <m:oMathPara xmlns:m="http://schemas.openxmlformats.org/officeDocument/2006/math">
                    <m:oMathParaPr>
                      <m:jc m:val="center"/>
                    </m:oMathParaPr>
                    <m:oMath xmlns:m="http://schemas.openxmlformats.org/officeDocument/2006/math">
                      <m:r>
                        <a:rPr lang="en-US" smtClean="0">
                          <a:solidFill>
                            <a:schemeClr val="accent3">
                              <a:lumMod val="50000"/>
                            </a:schemeClr>
                          </a:solidFill>
                          <a:latin typeface="Cambria Math" panose="02040503050406030204" pitchFamily="18" charset="0"/>
                        </a:rPr>
                        <m:t>𝑅𝑎𝑡𝑒</m:t>
                      </m:r>
                      <m:r>
                        <a:rPr lang="en-US" smtClean="0">
                          <a:solidFill>
                            <a:schemeClr val="accent3">
                              <a:lumMod val="50000"/>
                            </a:schemeClr>
                          </a:solidFill>
                          <a:latin typeface="Cambria Math" panose="02040503050406030204" pitchFamily="18" charset="0"/>
                        </a:rPr>
                        <m:t> </m:t>
                      </m:r>
                      <m:r>
                        <a:rPr lang="en-US" smtClean="0">
                          <a:solidFill>
                            <a:schemeClr val="accent3">
                              <a:lumMod val="50000"/>
                            </a:schemeClr>
                          </a:solidFill>
                          <a:latin typeface="Cambria Math" panose="02040503050406030204" pitchFamily="18" charset="0"/>
                        </a:rPr>
                        <m:t>𝑜𝑓</m:t>
                      </m:r>
                      <m:r>
                        <a:rPr lang="en-US" smtClean="0">
                          <a:solidFill>
                            <a:schemeClr val="accent3">
                              <a:lumMod val="50000"/>
                            </a:schemeClr>
                          </a:solidFill>
                          <a:latin typeface="Cambria Math" panose="02040503050406030204" pitchFamily="18" charset="0"/>
                        </a:rPr>
                        <m:t> </m:t>
                      </m:r>
                      <m:r>
                        <a:rPr lang="en-US" smtClean="0">
                          <a:solidFill>
                            <a:schemeClr val="accent3">
                              <a:lumMod val="50000"/>
                            </a:schemeClr>
                          </a:solidFill>
                          <a:latin typeface="Cambria Math" panose="02040503050406030204" pitchFamily="18" charset="0"/>
                        </a:rPr>
                        <m:t>𝑉𝑜𝑙𝑢𝑚𝑒𝑡𝑟𝑖𝑐</m:t>
                      </m:r>
                      <m:r>
                        <a:rPr lang="en-US" smtClean="0">
                          <a:solidFill>
                            <a:schemeClr val="accent3">
                              <a:lumMod val="50000"/>
                            </a:schemeClr>
                          </a:solidFill>
                          <a:latin typeface="Cambria Math" panose="02040503050406030204" pitchFamily="18" charset="0"/>
                        </a:rPr>
                        <m:t> </m:t>
                      </m:r>
                      <m:r>
                        <a:rPr lang="en-US" smtClean="0">
                          <a:solidFill>
                            <a:schemeClr val="accent3">
                              <a:lumMod val="50000"/>
                            </a:schemeClr>
                          </a:solidFill>
                          <a:latin typeface="Cambria Math" panose="02040503050406030204" pitchFamily="18" charset="0"/>
                        </a:rPr>
                        <m:t>𝑆𝑡𝑟𝑎𝑖𝑛</m:t>
                      </m:r>
                      <m:r>
                        <a:rPr lang="en-US" smtClean="0">
                          <a:solidFill>
                            <a:schemeClr val="accent3">
                              <a:lumMod val="50000"/>
                            </a:schemeClr>
                          </a:solidFill>
                          <a:latin typeface="Cambria Math" panose="02040503050406030204" pitchFamily="18" charset="0"/>
                        </a:rPr>
                        <m:t>=</m:t>
                      </m:r>
                      <m:f>
                        <m:fPr>
                          <m:ctrlPr>
                            <a:rPr lang="en-US" i="1">
                              <a:solidFill>
                                <a:schemeClr val="accent3">
                                  <a:lumMod val="50000"/>
                                </a:schemeClr>
                              </a:solidFill>
                              <a:latin typeface="Cambria Math" panose="02040503050406030204" pitchFamily="18" charset="0"/>
                            </a:rPr>
                          </m:ctrlPr>
                        </m:fPr>
                        <m:num>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𝑢</m:t>
                          </m:r>
                        </m:num>
                        <m:den>
                          <m:r>
                            <a:rPr lang="en-US">
                              <a:solidFill>
                                <a:schemeClr val="accent3">
                                  <a:lumMod val="50000"/>
                                </a:schemeClr>
                              </a:solidFill>
                              <a:latin typeface="Cambria Math" panose="02040503050406030204" pitchFamily="18" charset="0"/>
                            </a:rPr>
                            <m:t>𝜕</m:t>
                          </m:r>
                          <m:r>
                            <a:rPr lang="en-US">
                              <a:solidFill>
                                <a:schemeClr val="accent3">
                                  <a:lumMod val="50000"/>
                                </a:schemeClr>
                              </a:solidFill>
                              <a:latin typeface="Cambria Math" panose="02040503050406030204" pitchFamily="18" charset="0"/>
                            </a:rPr>
                            <m:t>𝑥</m:t>
                          </m:r>
                        </m:den>
                      </m:f>
                      <m:r>
                        <a:rPr lang="en-US" b="0" i="1" smtClean="0">
                          <a:solidFill>
                            <a:schemeClr val="accent3">
                              <a:lumMod val="50000"/>
                            </a:schemeClr>
                          </a:solidFill>
                          <a:latin typeface="Cambria Math" panose="02040503050406030204" pitchFamily="18" charset="0"/>
                        </a:rPr>
                        <m:t>+</m:t>
                      </m:r>
                      <m:f>
                        <m:fPr>
                          <m:ctrlPr>
                            <a:rPr lang="en-US" b="0" i="1" smtClean="0">
                              <a:solidFill>
                                <a:schemeClr val="accent3">
                                  <a:lumMod val="50000"/>
                                </a:schemeClr>
                              </a:solidFill>
                              <a:latin typeface="Cambria Math" panose="02040503050406030204" pitchFamily="18" charset="0"/>
                            </a:rPr>
                          </m:ctrlPr>
                        </m:fPr>
                        <m:num>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𝑣</m:t>
                          </m:r>
                        </m:num>
                        <m:den>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𝑦</m:t>
                          </m:r>
                        </m:den>
                      </m:f>
                      <m:r>
                        <a:rPr lang="en-US" b="0" i="1" smtClean="0">
                          <a:solidFill>
                            <a:schemeClr val="accent3">
                              <a:lumMod val="50000"/>
                            </a:schemeClr>
                          </a:solidFill>
                          <a:latin typeface="Cambria Math" panose="02040503050406030204" pitchFamily="18" charset="0"/>
                        </a:rPr>
                        <m:t>+</m:t>
                      </m:r>
                      <m:f>
                        <m:fPr>
                          <m:ctrlPr>
                            <a:rPr lang="en-US" b="0" i="1" smtClean="0">
                              <a:solidFill>
                                <a:schemeClr val="accent3">
                                  <a:lumMod val="50000"/>
                                </a:schemeClr>
                              </a:solidFill>
                              <a:latin typeface="Cambria Math" panose="02040503050406030204" pitchFamily="18" charset="0"/>
                            </a:rPr>
                          </m:ctrlPr>
                        </m:fPr>
                        <m:num>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𝑤</m:t>
                          </m:r>
                        </m:num>
                        <m:den>
                          <m:r>
                            <a:rPr lang="en-US" b="0" i="1"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rPr>
                            <m:t>𝑧</m:t>
                          </m:r>
                        </m:den>
                      </m:f>
                      <m:r>
                        <a:rPr lang="en-US" b="0" i="1" smtClean="0">
                          <a:solidFill>
                            <a:schemeClr val="accent3">
                              <a:lumMod val="50000"/>
                            </a:schemeClr>
                          </a:solidFill>
                          <a:latin typeface="Cambria Math" panose="02040503050406030204" pitchFamily="18" charset="0"/>
                        </a:rPr>
                        <m:t>=</m:t>
                      </m:r>
                      <m:r>
                        <m:rPr>
                          <m:sty m:val="p"/>
                        </m:rPr>
                        <a:rPr lang="en-US" b="0" i="0" smtClean="0">
                          <a:solidFill>
                            <a:schemeClr val="accent3">
                              <a:lumMod val="50000"/>
                            </a:schemeClr>
                          </a:solidFill>
                          <a:latin typeface="Cambria Math" panose="02040503050406030204" pitchFamily="18" charset="0"/>
                        </a:rPr>
                        <m:t>∇</m:t>
                      </m:r>
                      <m:r>
                        <a:rPr lang="en-US" b="0" i="1" smtClean="0">
                          <a:solidFill>
                            <a:schemeClr val="accent3">
                              <a:lumMod val="50000"/>
                            </a:schemeClr>
                          </a:solidFill>
                          <a:latin typeface="Cambria Math" panose="02040503050406030204" pitchFamily="18" charset="0"/>
                          <a:ea typeface="Cambria Math" panose="02040503050406030204" pitchFamily="18" charset="0"/>
                        </a:rPr>
                        <m:t>∙</m:t>
                      </m:r>
                      <m:r>
                        <a:rPr lang="en-US" b="0" i="1" smtClean="0">
                          <a:solidFill>
                            <a:schemeClr val="accent3">
                              <a:lumMod val="50000"/>
                            </a:schemeClr>
                          </a:solidFill>
                          <a:latin typeface="Cambria Math" panose="02040503050406030204" pitchFamily="18" charset="0"/>
                        </a:rPr>
                        <m:t>𝑉</m:t>
                      </m:r>
                    </m:oMath>
                  </m:oMathPara>
                </a14:m>
                <a:endParaRPr lang="en-US" dirty="0">
                  <a:solidFill>
                    <a:schemeClr val="accent3">
                      <a:lumMod val="50000"/>
                    </a:schemeClr>
                  </a:solidFill>
                </a:endParaRPr>
              </a:p>
            </p:txBody>
          </p:sp>
        </mc:Choice>
        <mc:Fallback xmlns="">
          <p:sp>
            <p:nvSpPr>
              <p:cNvPr id="9" name="TextBox 8">
                <a:extLst>
                  <a:ext uri="{FF2B5EF4-FFF2-40B4-BE49-F238E27FC236}">
                    <a16:creationId xmlns:a16="http://schemas.microsoft.com/office/drawing/2014/main" id="{F73FF391-CC23-4959-BA3C-8E96C34A305A}"/>
                  </a:ext>
                </a:extLst>
              </p:cNvPr>
              <p:cNvSpPr txBox="1">
                <a:spLocks noRot="1" noChangeAspect="1" noMove="1" noResize="1" noEditPoints="1" noAdjustHandles="1" noChangeArrowheads="1" noChangeShapeType="1" noTextEdit="1"/>
              </p:cNvSpPr>
              <p:nvPr/>
            </p:nvSpPr>
            <p:spPr>
              <a:xfrm>
                <a:off x="5756633" y="5416057"/>
                <a:ext cx="2050783" cy="401339"/>
              </a:xfrm>
              <a:prstGeom prst="rect">
                <a:avLst/>
              </a:prstGeom>
              <a:blipFill>
                <a:blip r:embed="rId8"/>
                <a:stretch>
                  <a:fillRect t="-66667" r="-185460" b="-22727"/>
                </a:stretch>
              </a:blipFill>
            </p:spPr>
            <p:txBody>
              <a:bodyPr/>
              <a:lstStyle/>
              <a:p>
                <a:r>
                  <a:rPr lang="en-US">
                    <a:noFill/>
                  </a:rPr>
                  <a:t> </a:t>
                </a:r>
              </a:p>
            </p:txBody>
          </p:sp>
        </mc:Fallback>
      </mc:AlternateContent>
      <p:grpSp>
        <p:nvGrpSpPr>
          <p:cNvPr id="10" name="Group 9">
            <a:extLst>
              <a:ext uri="{FF2B5EF4-FFF2-40B4-BE49-F238E27FC236}">
                <a16:creationId xmlns:a16="http://schemas.microsoft.com/office/drawing/2014/main" id="{42A68BA7-7D95-4E94-A7FE-AD6445AB2118}"/>
              </a:ext>
            </a:extLst>
          </p:cNvPr>
          <p:cNvGrpSpPr/>
          <p:nvPr/>
        </p:nvGrpSpPr>
        <p:grpSpPr>
          <a:xfrm>
            <a:off x="1056888" y="2572681"/>
            <a:ext cx="4309845" cy="3508571"/>
            <a:chOff x="142916" y="2449839"/>
            <a:chExt cx="4309845" cy="3508571"/>
          </a:xfrm>
        </p:grpSpPr>
        <p:pic>
          <p:nvPicPr>
            <p:cNvPr id="11" name="Picture 10">
              <a:extLst>
                <a:ext uri="{FF2B5EF4-FFF2-40B4-BE49-F238E27FC236}">
                  <a16:creationId xmlns:a16="http://schemas.microsoft.com/office/drawing/2014/main" id="{BA9B42B7-4C7C-49B8-BB05-290A797D96C0}"/>
                </a:ext>
              </a:extLst>
            </p:cNvPr>
            <p:cNvPicPr>
              <a:picLocks noChangeAspect="1"/>
            </p:cNvPicPr>
            <p:nvPr/>
          </p:nvPicPr>
          <p:blipFill>
            <a:blip r:embed="rId9"/>
            <a:stretch>
              <a:fillRect/>
            </a:stretch>
          </p:blipFill>
          <p:spPr>
            <a:xfrm>
              <a:off x="1650034" y="3038075"/>
              <a:ext cx="1895269" cy="1849267"/>
            </a:xfrm>
            <a:prstGeom prst="rect">
              <a:avLst/>
            </a:prstGeom>
          </p:spPr>
        </p:pic>
        <p:cxnSp>
          <p:nvCxnSpPr>
            <p:cNvPr id="12" name="Straight Arrow Connector 11">
              <a:extLst>
                <a:ext uri="{FF2B5EF4-FFF2-40B4-BE49-F238E27FC236}">
                  <a16:creationId xmlns:a16="http://schemas.microsoft.com/office/drawing/2014/main" id="{265E5617-E743-4F4C-886C-A963CCAD4BFF}"/>
                </a:ext>
              </a:extLst>
            </p:cNvPr>
            <p:cNvCxnSpPr>
              <a:cxnSpLocks/>
            </p:cNvCxnSpPr>
            <p:nvPr/>
          </p:nvCxnSpPr>
          <p:spPr>
            <a:xfrm>
              <a:off x="1652698" y="4877219"/>
              <a:ext cx="2347143"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7CFFDD4-7368-4A39-B301-ED331FC5BE1B}"/>
                </a:ext>
              </a:extLst>
            </p:cNvPr>
            <p:cNvCxnSpPr>
              <a:cxnSpLocks/>
            </p:cNvCxnSpPr>
            <p:nvPr/>
          </p:nvCxnSpPr>
          <p:spPr>
            <a:xfrm flipV="1">
              <a:off x="1660717" y="2727158"/>
              <a:ext cx="0" cy="215006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327A1C6-517C-4B14-A267-CAF9408F15E8}"/>
                    </a:ext>
                  </a:extLst>
                </p:cNvPr>
                <p:cNvSpPr txBox="1"/>
                <p:nvPr/>
              </p:nvSpPr>
              <p:spPr>
                <a:xfrm>
                  <a:off x="2087057" y="4863464"/>
                  <a:ext cx="465221" cy="310932"/>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m:rPr>
                            <m:sty m:val="p"/>
                          </m:rPr>
                          <a:rPr lang="en-US" sz="1200" b="0" i="0" smtClean="0">
                            <a:solidFill>
                              <a:prstClr val="black">
                                <a:lumMod val="75000"/>
                                <a:lumOff val="25000"/>
                              </a:prstClr>
                            </a:solidFill>
                            <a:latin typeface="Cambria Math" panose="02040503050406030204" pitchFamily="18" charset="0"/>
                            <a:cs typeface="Segoe UI" panose="020B0502040204020203" pitchFamily="34" charset="0"/>
                          </a:rPr>
                          <m:t>Δ</m:t>
                        </m:r>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4" name="TextBox 13">
                  <a:extLst>
                    <a:ext uri="{FF2B5EF4-FFF2-40B4-BE49-F238E27FC236}">
                      <a16:creationId xmlns:a16="http://schemas.microsoft.com/office/drawing/2014/main" id="{1327A1C6-517C-4B14-A267-CAF9408F15E8}"/>
                    </a:ext>
                  </a:extLst>
                </p:cNvPr>
                <p:cNvSpPr txBox="1">
                  <a:spLocks noRot="1" noChangeAspect="1" noMove="1" noResize="1" noEditPoints="1" noAdjustHandles="1" noChangeArrowheads="1" noChangeShapeType="1" noTextEdit="1"/>
                </p:cNvSpPr>
                <p:nvPr/>
              </p:nvSpPr>
              <p:spPr>
                <a:xfrm>
                  <a:off x="2087057" y="4863464"/>
                  <a:ext cx="465221" cy="3109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39FC4101-5587-4FDF-AF74-4E874838A2FA}"/>
                    </a:ext>
                  </a:extLst>
                </p:cNvPr>
                <p:cNvSpPr txBox="1"/>
                <p:nvPr/>
              </p:nvSpPr>
              <p:spPr>
                <a:xfrm>
                  <a:off x="1195496" y="4060396"/>
                  <a:ext cx="465221" cy="310932"/>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m:rPr>
                            <m:sty m:val="p"/>
                          </m:rPr>
                          <a:rPr lang="en-US" sz="1200" b="0" i="0" smtClean="0">
                            <a:solidFill>
                              <a:prstClr val="black">
                                <a:lumMod val="75000"/>
                                <a:lumOff val="25000"/>
                              </a:prstClr>
                            </a:solidFill>
                            <a:latin typeface="Cambria Math" panose="02040503050406030204" pitchFamily="18" charset="0"/>
                            <a:cs typeface="Segoe UI" panose="020B0502040204020203" pitchFamily="34" charset="0"/>
                          </a:rPr>
                          <m:t>Δy</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5" name="TextBox 14">
                  <a:extLst>
                    <a:ext uri="{FF2B5EF4-FFF2-40B4-BE49-F238E27FC236}">
                      <a16:creationId xmlns:a16="http://schemas.microsoft.com/office/drawing/2014/main" id="{39FC4101-5587-4FDF-AF74-4E874838A2FA}"/>
                    </a:ext>
                  </a:extLst>
                </p:cNvPr>
                <p:cNvSpPr txBox="1">
                  <a:spLocks noRot="1" noChangeAspect="1" noMove="1" noResize="1" noEditPoints="1" noAdjustHandles="1" noChangeArrowheads="1" noChangeShapeType="1" noTextEdit="1"/>
                </p:cNvSpPr>
                <p:nvPr/>
              </p:nvSpPr>
              <p:spPr>
                <a:xfrm>
                  <a:off x="1195496" y="4060396"/>
                  <a:ext cx="465221" cy="310932"/>
                </a:xfrm>
                <a:prstGeom prst="rect">
                  <a:avLst/>
                </a:prstGeom>
                <a:blipFill>
                  <a:blip r:embed="rId11"/>
                  <a:stretch>
                    <a:fillRect b="-19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B6C0AEF4-AAD2-4768-90FB-9F6B842C16A2}"/>
                    </a:ext>
                  </a:extLst>
                </p:cNvPr>
                <p:cNvSpPr txBox="1"/>
                <p:nvPr/>
              </p:nvSpPr>
              <p:spPr>
                <a:xfrm>
                  <a:off x="1356592" y="4683049"/>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𝑂</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6" name="TextBox 15">
                  <a:extLst>
                    <a:ext uri="{FF2B5EF4-FFF2-40B4-BE49-F238E27FC236}">
                      <a16:creationId xmlns:a16="http://schemas.microsoft.com/office/drawing/2014/main" id="{B6C0AEF4-AAD2-4768-90FB-9F6B842C16A2}"/>
                    </a:ext>
                  </a:extLst>
                </p:cNvPr>
                <p:cNvSpPr txBox="1">
                  <a:spLocks noRot="1" noChangeAspect="1" noMove="1" noResize="1" noEditPoints="1" noAdjustHandles="1" noChangeArrowheads="1" noChangeShapeType="1" noTextEdit="1"/>
                </p:cNvSpPr>
                <p:nvPr/>
              </p:nvSpPr>
              <p:spPr>
                <a:xfrm>
                  <a:off x="1356592" y="4683049"/>
                  <a:ext cx="294774" cy="310890"/>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041EFD7-653E-4A1F-8C72-21416EC9659D}"/>
                    </a:ext>
                  </a:extLst>
                </p:cNvPr>
                <p:cNvSpPr txBox="1"/>
                <p:nvPr/>
              </p:nvSpPr>
              <p:spPr>
                <a:xfrm>
                  <a:off x="2941120" y="4579411"/>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𝑃</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7" name="TextBox 16">
                  <a:extLst>
                    <a:ext uri="{FF2B5EF4-FFF2-40B4-BE49-F238E27FC236}">
                      <a16:creationId xmlns:a16="http://schemas.microsoft.com/office/drawing/2014/main" id="{C041EFD7-653E-4A1F-8C72-21416EC9659D}"/>
                    </a:ext>
                  </a:extLst>
                </p:cNvPr>
                <p:cNvSpPr txBox="1">
                  <a:spLocks noRot="1" noChangeAspect="1" noMove="1" noResize="1" noEditPoints="1" noAdjustHandles="1" noChangeArrowheads="1" noChangeShapeType="1" noTextEdit="1"/>
                </p:cNvSpPr>
                <p:nvPr/>
              </p:nvSpPr>
              <p:spPr>
                <a:xfrm>
                  <a:off x="2941120" y="4579411"/>
                  <a:ext cx="294774" cy="310890"/>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1725478-37AC-48CD-B21A-B9DFB81C67B7}"/>
                    </a:ext>
                  </a:extLst>
                </p:cNvPr>
                <p:cNvSpPr txBox="1"/>
                <p:nvPr/>
              </p:nvSpPr>
              <p:spPr>
                <a:xfrm>
                  <a:off x="3517240" y="4579411"/>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𝑃</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8" name="TextBox 17">
                  <a:extLst>
                    <a:ext uri="{FF2B5EF4-FFF2-40B4-BE49-F238E27FC236}">
                      <a16:creationId xmlns:a16="http://schemas.microsoft.com/office/drawing/2014/main" id="{F1725478-37AC-48CD-B21A-B9DFB81C67B7}"/>
                    </a:ext>
                  </a:extLst>
                </p:cNvPr>
                <p:cNvSpPr txBox="1">
                  <a:spLocks noRot="1" noChangeAspect="1" noMove="1" noResize="1" noEditPoints="1" noAdjustHandles="1" noChangeArrowheads="1" noChangeShapeType="1" noTextEdit="1"/>
                </p:cNvSpPr>
                <p:nvPr/>
              </p:nvSpPr>
              <p:spPr>
                <a:xfrm>
                  <a:off x="3517240" y="4579411"/>
                  <a:ext cx="294774" cy="310890"/>
                </a:xfrm>
                <a:prstGeom prst="rect">
                  <a:avLst/>
                </a:prstGeom>
                <a:blipFill>
                  <a:blip r:embed="rId14"/>
                  <a:stretch>
                    <a:fillRect r="-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77AF4377-60E3-4AFD-9E93-CB142089AEEB}"/>
                    </a:ext>
                  </a:extLst>
                </p:cNvPr>
                <p:cNvSpPr txBox="1"/>
                <p:nvPr/>
              </p:nvSpPr>
              <p:spPr>
                <a:xfrm>
                  <a:off x="1616053" y="2747667"/>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𝑄</m:t>
                        </m:r>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19" name="TextBox 18">
                  <a:extLst>
                    <a:ext uri="{FF2B5EF4-FFF2-40B4-BE49-F238E27FC236}">
                      <a16:creationId xmlns:a16="http://schemas.microsoft.com/office/drawing/2014/main" id="{77AF4377-60E3-4AFD-9E93-CB142089AEEB}"/>
                    </a:ext>
                  </a:extLst>
                </p:cNvPr>
                <p:cNvSpPr txBox="1">
                  <a:spLocks noRot="1" noChangeAspect="1" noMove="1" noResize="1" noEditPoints="1" noAdjustHandles="1" noChangeArrowheads="1" noChangeShapeType="1" noTextEdit="1"/>
                </p:cNvSpPr>
                <p:nvPr/>
              </p:nvSpPr>
              <p:spPr>
                <a:xfrm>
                  <a:off x="1616053" y="2747667"/>
                  <a:ext cx="294774" cy="310890"/>
                </a:xfrm>
                <a:prstGeom prst="rect">
                  <a:avLst/>
                </a:prstGeom>
                <a:blipFill>
                  <a:blip r:embed="rId15"/>
                  <a:stretch>
                    <a:fillRect r="-12500" b="-58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100D765C-B95B-4426-ACE3-6AB9380501CA}"/>
                    </a:ext>
                  </a:extLst>
                </p:cNvPr>
                <p:cNvSpPr txBox="1"/>
                <p:nvPr/>
              </p:nvSpPr>
              <p:spPr>
                <a:xfrm>
                  <a:off x="1604591" y="3247135"/>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𝑄</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0" name="TextBox 19">
                  <a:extLst>
                    <a:ext uri="{FF2B5EF4-FFF2-40B4-BE49-F238E27FC236}">
                      <a16:creationId xmlns:a16="http://schemas.microsoft.com/office/drawing/2014/main" id="{100D765C-B95B-4426-ACE3-6AB9380501CA}"/>
                    </a:ext>
                  </a:extLst>
                </p:cNvPr>
                <p:cNvSpPr txBox="1">
                  <a:spLocks noRot="1" noChangeAspect="1" noMove="1" noResize="1" noEditPoints="1" noAdjustHandles="1" noChangeArrowheads="1" noChangeShapeType="1" noTextEdit="1"/>
                </p:cNvSpPr>
                <p:nvPr/>
              </p:nvSpPr>
              <p:spPr>
                <a:xfrm>
                  <a:off x="1604591" y="3247135"/>
                  <a:ext cx="294774" cy="310890"/>
                </a:xfrm>
                <a:prstGeom prst="rect">
                  <a:avLst/>
                </a:prstGeom>
                <a:blipFill>
                  <a:blip r:embed="rId16"/>
                  <a:stretch>
                    <a:fillRect b="-58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75A3A05A-D3D9-44AA-98CB-B06876781CFA}"/>
                    </a:ext>
                  </a:extLst>
                </p:cNvPr>
                <p:cNvSpPr txBox="1"/>
                <p:nvPr/>
              </p:nvSpPr>
              <p:spPr>
                <a:xfrm>
                  <a:off x="3891437" y="4697647"/>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𝑥</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1" name="TextBox 20">
                  <a:extLst>
                    <a:ext uri="{FF2B5EF4-FFF2-40B4-BE49-F238E27FC236}">
                      <a16:creationId xmlns:a16="http://schemas.microsoft.com/office/drawing/2014/main" id="{75A3A05A-D3D9-44AA-98CB-B06876781CFA}"/>
                    </a:ext>
                  </a:extLst>
                </p:cNvPr>
                <p:cNvSpPr txBox="1">
                  <a:spLocks noRot="1" noChangeAspect="1" noMove="1" noResize="1" noEditPoints="1" noAdjustHandles="1" noChangeArrowheads="1" noChangeShapeType="1" noTextEdit="1"/>
                </p:cNvSpPr>
                <p:nvPr/>
              </p:nvSpPr>
              <p:spPr>
                <a:xfrm>
                  <a:off x="3891437" y="4697647"/>
                  <a:ext cx="397439" cy="340576"/>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C490E5E3-56AB-41D6-A9F4-DC65ADEC3A36}"/>
                    </a:ext>
                  </a:extLst>
                </p:cNvPr>
                <p:cNvSpPr txBox="1"/>
                <p:nvPr/>
              </p:nvSpPr>
              <p:spPr>
                <a:xfrm>
                  <a:off x="1467945" y="2449839"/>
                  <a:ext cx="397439" cy="340576"/>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200" b="0" i="1" smtClean="0">
                            <a:solidFill>
                              <a:prstClr val="black">
                                <a:lumMod val="75000"/>
                                <a:lumOff val="25000"/>
                              </a:prstClr>
                            </a:solidFill>
                            <a:latin typeface="Cambria Math" panose="02040503050406030204" pitchFamily="18" charset="0"/>
                            <a:cs typeface="Segoe UI" panose="020B0502040204020203" pitchFamily="34" charset="0"/>
                          </a:rPr>
                          <m:t>𝑦</m:t>
                        </m:r>
                      </m:oMath>
                    </m:oMathPara>
                  </a14:m>
                  <a:endParaRPr lang="en-US" sz="12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2" name="TextBox 21">
                  <a:extLst>
                    <a:ext uri="{FF2B5EF4-FFF2-40B4-BE49-F238E27FC236}">
                      <a16:creationId xmlns:a16="http://schemas.microsoft.com/office/drawing/2014/main" id="{C490E5E3-56AB-41D6-A9F4-DC65ADEC3A36}"/>
                    </a:ext>
                  </a:extLst>
                </p:cNvPr>
                <p:cNvSpPr txBox="1">
                  <a:spLocks noRot="1" noChangeAspect="1" noMove="1" noResize="1" noEditPoints="1" noAdjustHandles="1" noChangeArrowheads="1" noChangeShapeType="1" noTextEdit="1"/>
                </p:cNvSpPr>
                <p:nvPr/>
              </p:nvSpPr>
              <p:spPr>
                <a:xfrm>
                  <a:off x="1467945" y="2449839"/>
                  <a:ext cx="397439" cy="340576"/>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CE3BFE5-DBCC-4A60-8BB4-9AA54D01409B}"/>
                    </a:ext>
                  </a:extLst>
                </p:cNvPr>
                <p:cNvSpPr txBox="1"/>
                <p:nvPr/>
              </p:nvSpPr>
              <p:spPr>
                <a:xfrm>
                  <a:off x="2793733" y="3273555"/>
                  <a:ext cx="294774" cy="310890"/>
                </a:xfrm>
                <a:prstGeom prst="rect">
                  <a:avLst/>
                </a:prstGeom>
              </p:spPr>
              <p:txBody>
                <a:bodyPr vert="horz" wrap="none" lIns="91440" tIns="45720" rIns="91440" bIns="45720" rtlCol="0">
                  <a:noAutofit/>
                </a:bodyPr>
                <a:lstStyle/>
                <a:p>
                  <a:pPr marL="0" indent="0" algn="l">
                    <a:lnSpc>
                      <a:spcPts val="1800"/>
                    </a:lnSpc>
                    <a:spcAft>
                      <a:spcPts val="600"/>
                    </a:spcAft>
                    <a:buNone/>
                  </a:pPr>
                  <a14:m>
                    <m:oMathPara xmlns:m="http://schemas.openxmlformats.org/officeDocument/2006/math">
                      <m:oMathParaPr>
                        <m:jc m:val="centerGroup"/>
                      </m:oMathParaPr>
                      <m:oMath xmlns:m="http://schemas.openxmlformats.org/officeDocument/2006/math">
                        <m:r>
                          <a:rPr lang="en-US" sz="1400" b="0" i="1" smtClean="0">
                            <a:solidFill>
                              <a:prstClr val="black">
                                <a:lumMod val="75000"/>
                                <a:lumOff val="25000"/>
                              </a:prstClr>
                            </a:solidFill>
                            <a:latin typeface="Cambria Math" panose="02040503050406030204" pitchFamily="18" charset="0"/>
                            <a:cs typeface="Segoe UI" panose="020B0502040204020203" pitchFamily="34" charset="0"/>
                          </a:rPr>
                          <m:t>𝑅</m:t>
                        </m:r>
                      </m:oMath>
                    </m:oMathPara>
                  </a14:m>
                  <a:endParaRPr lang="en-US" sz="1400" dirty="0">
                    <a:solidFill>
                      <a:prstClr val="black">
                        <a:lumMod val="75000"/>
                        <a:lumOff val="25000"/>
                      </a:prstClr>
                    </a:solidFill>
                    <a:latin typeface="Segoe UI" panose="020B0502040204020203" pitchFamily="34" charset="0"/>
                    <a:cs typeface="Segoe UI" panose="020B0502040204020203" pitchFamily="34" charset="0"/>
                  </a:endParaRPr>
                </a:p>
              </p:txBody>
            </p:sp>
          </mc:Choice>
          <mc:Fallback xmlns="">
            <p:sp>
              <p:nvSpPr>
                <p:cNvPr id="23" name="TextBox 22">
                  <a:extLst>
                    <a:ext uri="{FF2B5EF4-FFF2-40B4-BE49-F238E27FC236}">
                      <a16:creationId xmlns:a16="http://schemas.microsoft.com/office/drawing/2014/main" id="{ACE3BFE5-DBCC-4A60-8BB4-9AA54D01409B}"/>
                    </a:ext>
                  </a:extLst>
                </p:cNvPr>
                <p:cNvSpPr txBox="1">
                  <a:spLocks noRot="1" noChangeAspect="1" noMove="1" noResize="1" noEditPoints="1" noAdjustHandles="1" noChangeArrowheads="1" noChangeShapeType="1" noTextEdit="1"/>
                </p:cNvSpPr>
                <p:nvPr/>
              </p:nvSpPr>
              <p:spPr>
                <a:xfrm>
                  <a:off x="2793733" y="3273555"/>
                  <a:ext cx="294774" cy="310890"/>
                </a:xfrm>
                <a:prstGeom prst="rect">
                  <a:avLst/>
                </a:prstGeom>
                <a:blipFill>
                  <a:blip r:embed="rId19"/>
                  <a:stretch>
                    <a:fillRect/>
                  </a:stretch>
                </a:blipFill>
              </p:spPr>
              <p:txBody>
                <a:bodyPr/>
                <a:lstStyle/>
                <a:p>
                  <a:r>
                    <a:rPr lang="en-US">
                      <a:noFill/>
                    </a:rPr>
                    <a:t> </a:t>
                  </a:r>
                </a:p>
              </p:txBody>
            </p:sp>
          </mc:Fallback>
        </mc:AlternateContent>
        <p:cxnSp>
          <p:nvCxnSpPr>
            <p:cNvPr id="24" name="Straight Arrow Connector 23">
              <a:extLst>
                <a:ext uri="{FF2B5EF4-FFF2-40B4-BE49-F238E27FC236}">
                  <a16:creationId xmlns:a16="http://schemas.microsoft.com/office/drawing/2014/main" id="{B55F16F3-850B-47B5-852F-E0A3DD230B19}"/>
                </a:ext>
              </a:extLst>
            </p:cNvPr>
            <p:cNvCxnSpPr>
              <a:cxnSpLocks/>
            </p:cNvCxnSpPr>
            <p:nvPr/>
          </p:nvCxnSpPr>
          <p:spPr>
            <a:xfrm flipV="1">
              <a:off x="1480919" y="5080025"/>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5ADEC1FD-8301-4BA3-AF89-37E3D6A4FC07}"/>
                </a:ext>
              </a:extLst>
            </p:cNvPr>
            <p:cNvCxnSpPr>
              <a:cxnSpLocks/>
            </p:cNvCxnSpPr>
            <p:nvPr/>
          </p:nvCxnSpPr>
          <p:spPr>
            <a:xfrm>
              <a:off x="1416810" y="4997910"/>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CBE00AA0-788D-4F6E-A8A5-7C7268C92B6A}"/>
                    </a:ext>
                  </a:extLst>
                </p:cNvPr>
                <p:cNvSpPr txBox="1"/>
                <p:nvPr/>
              </p:nvSpPr>
              <p:spPr>
                <a:xfrm>
                  <a:off x="1079528" y="4885239"/>
                  <a:ext cx="377988" cy="4216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e>
                              <m:e>
                                <m:r>
                                  <a:rPr lang="en-US" sz="1200" b="0" i="1" smtClean="0">
                                    <a:latin typeface="Cambria Math" panose="02040503050406030204" pitchFamily="18" charset="0"/>
                                  </a:rPr>
                                  <m:t>𝑣</m:t>
                                </m:r>
                              </m:e>
                            </m:eqArr>
                          </m:e>
                        </m:d>
                      </m:oMath>
                    </m:oMathPara>
                  </a14:m>
                  <a:endParaRPr lang="en-US" sz="1200" dirty="0"/>
                </a:p>
              </p:txBody>
            </p:sp>
          </mc:Choice>
          <mc:Fallback xmlns="">
            <p:sp>
              <p:nvSpPr>
                <p:cNvPr id="26" name="TextBox 25">
                  <a:extLst>
                    <a:ext uri="{FF2B5EF4-FFF2-40B4-BE49-F238E27FC236}">
                      <a16:creationId xmlns:a16="http://schemas.microsoft.com/office/drawing/2014/main" id="{CBE00AA0-788D-4F6E-A8A5-7C7268C92B6A}"/>
                    </a:ext>
                  </a:extLst>
                </p:cNvPr>
                <p:cNvSpPr txBox="1">
                  <a:spLocks noRot="1" noChangeAspect="1" noMove="1" noResize="1" noEditPoints="1" noAdjustHandles="1" noChangeArrowheads="1" noChangeShapeType="1" noTextEdit="1"/>
                </p:cNvSpPr>
                <p:nvPr/>
              </p:nvSpPr>
              <p:spPr>
                <a:xfrm>
                  <a:off x="1079528" y="4885239"/>
                  <a:ext cx="377988" cy="421654"/>
                </a:xfrm>
                <a:prstGeom prst="rect">
                  <a:avLst/>
                </a:prstGeom>
                <a:blipFill>
                  <a:blip r:embed="rId20"/>
                  <a:stretch>
                    <a:fillRect l="-130645" t="-165217" r="-145161" b="-2434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B40A0BEF-6FF3-4419-8D43-36150895C821}"/>
                    </a:ext>
                  </a:extLst>
                </p:cNvPr>
                <p:cNvSpPr txBox="1"/>
                <p:nvPr/>
              </p:nvSpPr>
              <p:spPr>
                <a:xfrm>
                  <a:off x="3116241" y="4961855"/>
                  <a:ext cx="1164614"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𝑥</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𝑥</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i="1">
                                            <a:latin typeface="Cambria Math" panose="02040503050406030204" pitchFamily="18" charset="0"/>
                                          </a:rPr>
                                          <m:t>𝑥</m:t>
                                        </m:r>
                                      </m:den>
                                    </m:f>
                                  </m:e>
                                </m:d>
                                <m:r>
                                  <m:rPr>
                                    <m:sty m:val="p"/>
                                  </m:rPr>
                                  <a:rPr lang="en-US" sz="1200">
                                    <a:latin typeface="Cambria Math" panose="02040503050406030204" pitchFamily="18" charset="0"/>
                                  </a:rPr>
                                  <m:t>Δ</m:t>
                                </m:r>
                                <m:r>
                                  <a:rPr lang="en-US" sz="1200" i="1">
                                    <a:latin typeface="Cambria Math" panose="02040503050406030204" pitchFamily="18" charset="0"/>
                                  </a:rPr>
                                  <m:t>𝑥</m:t>
                                </m:r>
                              </m:e>
                            </m:eqArr>
                          </m:e>
                        </m:d>
                      </m:oMath>
                    </m:oMathPara>
                  </a14:m>
                  <a:endParaRPr lang="en-US" sz="1200" dirty="0"/>
                </a:p>
              </p:txBody>
            </p:sp>
          </mc:Choice>
          <mc:Fallback xmlns="">
            <p:sp>
              <p:nvSpPr>
                <p:cNvPr id="27" name="TextBox 26">
                  <a:extLst>
                    <a:ext uri="{FF2B5EF4-FFF2-40B4-BE49-F238E27FC236}">
                      <a16:creationId xmlns:a16="http://schemas.microsoft.com/office/drawing/2014/main" id="{B40A0BEF-6FF3-4419-8D43-36150895C821}"/>
                    </a:ext>
                  </a:extLst>
                </p:cNvPr>
                <p:cNvSpPr txBox="1">
                  <a:spLocks noRot="1" noChangeAspect="1" noMove="1" noResize="1" noEditPoints="1" noAdjustHandles="1" noChangeArrowheads="1" noChangeShapeType="1" noTextEdit="1"/>
                </p:cNvSpPr>
                <p:nvPr/>
              </p:nvSpPr>
              <p:spPr>
                <a:xfrm>
                  <a:off x="3116241" y="4961855"/>
                  <a:ext cx="1164614" cy="996555"/>
                </a:xfrm>
                <a:prstGeom prst="rect">
                  <a:avLst/>
                </a:prstGeom>
                <a:blipFill>
                  <a:blip r:embed="rId21"/>
                  <a:stretch>
                    <a:fillRect/>
                  </a:stretch>
                </a:blipFill>
              </p:spPr>
              <p:txBody>
                <a:bodyPr/>
                <a:lstStyle/>
                <a:p>
                  <a:r>
                    <a:rPr lang="en-US">
                      <a:noFill/>
                    </a:rPr>
                    <a:t> </a:t>
                  </a:r>
                </a:p>
              </p:txBody>
            </p:sp>
          </mc:Fallback>
        </mc:AlternateContent>
        <p:cxnSp>
          <p:nvCxnSpPr>
            <p:cNvPr id="28" name="Straight Arrow Connector 27">
              <a:extLst>
                <a:ext uri="{FF2B5EF4-FFF2-40B4-BE49-F238E27FC236}">
                  <a16:creationId xmlns:a16="http://schemas.microsoft.com/office/drawing/2014/main" id="{F76CD58D-B179-403F-8443-716254B9D261}"/>
                </a:ext>
              </a:extLst>
            </p:cNvPr>
            <p:cNvCxnSpPr>
              <a:cxnSpLocks/>
            </p:cNvCxnSpPr>
            <p:nvPr/>
          </p:nvCxnSpPr>
          <p:spPr>
            <a:xfrm>
              <a:off x="4230437" y="5276168"/>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5B84F524-73DE-48F5-BA9F-BDF08EA33530}"/>
                </a:ext>
              </a:extLst>
            </p:cNvPr>
            <p:cNvCxnSpPr>
              <a:cxnSpLocks/>
            </p:cNvCxnSpPr>
            <p:nvPr/>
          </p:nvCxnSpPr>
          <p:spPr>
            <a:xfrm flipV="1">
              <a:off x="4341599" y="5600470"/>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1FE2357B-A9CC-40E4-A08F-6FFE6AE2AC93}"/>
                    </a:ext>
                  </a:extLst>
                </p:cNvPr>
                <p:cNvSpPr txBox="1"/>
                <p:nvPr/>
              </p:nvSpPr>
              <p:spPr>
                <a:xfrm>
                  <a:off x="142916" y="2575250"/>
                  <a:ext cx="1167371" cy="9965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200" i="1" smtClean="0">
                                <a:latin typeface="Cambria Math" panose="02040503050406030204" pitchFamily="18" charset="0"/>
                              </a:rPr>
                            </m:ctrlPr>
                          </m:dPr>
                          <m:e>
                            <m:eqArr>
                              <m:eqArrPr>
                                <m:ctrlPr>
                                  <a:rPr lang="en-US" sz="1200" i="1" smtClean="0">
                                    <a:latin typeface="Cambria Math" panose="02040503050406030204" pitchFamily="18" charset="0"/>
                                  </a:rPr>
                                </m:ctrlPr>
                              </m:eqArrPr>
                              <m:e>
                                <m:r>
                                  <a:rPr lang="en-US" sz="1200" b="0" i="1" smtClean="0">
                                    <a:latin typeface="Cambria Math" panose="02040503050406030204" pitchFamily="18" charset="0"/>
                                  </a:rPr>
                                  <m:t>𝑢</m:t>
                                </m:r>
                                <m:r>
                                  <a:rPr lang="en-US" sz="1200" b="0" i="1" smtClean="0">
                                    <a:latin typeface="Cambria Math" panose="02040503050406030204" pitchFamily="18" charset="0"/>
                                  </a:rPr>
                                  <m:t>+</m:t>
                                </m:r>
                                <m:d>
                                  <m:dPr>
                                    <m:ctrlPr>
                                      <a:rPr lang="en-US" sz="1200" b="0" i="1" smtClean="0">
                                        <a:latin typeface="Cambria Math" panose="02040503050406030204" pitchFamily="18" charset="0"/>
                                      </a:rPr>
                                    </m:ctrlPr>
                                  </m:dPr>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m:t>
                                        </m:r>
                                        <m:r>
                                          <a:rPr lang="en-US" sz="1200" b="0" i="1" smtClean="0">
                                            <a:latin typeface="Cambria Math" panose="02040503050406030204" pitchFamily="18" charset="0"/>
                                          </a:rPr>
                                          <m:t>𝑢</m:t>
                                        </m:r>
                                      </m:num>
                                      <m:den>
                                        <m:r>
                                          <a:rPr lang="en-US" sz="1200" b="0" i="1" smtClean="0">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b="0" i="0" smtClean="0">
                                    <a:latin typeface="Cambria Math" panose="02040503050406030204" pitchFamily="18" charset="0"/>
                                  </a:rPr>
                                  <m:t>Δ</m:t>
                                </m:r>
                                <m:r>
                                  <a:rPr lang="en-US" sz="1200" b="0" i="1" smtClean="0">
                                    <a:latin typeface="Cambria Math" panose="02040503050406030204" pitchFamily="18" charset="0"/>
                                  </a:rPr>
                                  <m:t>𝑦</m:t>
                                </m:r>
                              </m:e>
                              <m:e>
                                <m:r>
                                  <a:rPr lang="en-US" sz="1200" b="0" i="1" smtClean="0">
                                    <a:latin typeface="Cambria Math" panose="02040503050406030204" pitchFamily="18" charset="0"/>
                                  </a:rPr>
                                  <m:t>𝑣</m:t>
                                </m:r>
                                <m:r>
                                  <a:rPr lang="en-US" sz="1200" i="1">
                                    <a:latin typeface="Cambria Math" panose="02040503050406030204" pitchFamily="18" charset="0"/>
                                  </a:rPr>
                                  <m:t>+</m:t>
                                </m:r>
                                <m:d>
                                  <m:dPr>
                                    <m:ctrlPr>
                                      <a:rPr lang="en-US" sz="1200" i="1">
                                        <a:latin typeface="Cambria Math" panose="02040503050406030204" pitchFamily="18" charset="0"/>
                                      </a:rPr>
                                    </m:ctrlPr>
                                  </m:dPr>
                                  <m:e>
                                    <m:f>
                                      <m:fPr>
                                        <m:ctrlPr>
                                          <a:rPr lang="en-US" sz="1200" i="1">
                                            <a:latin typeface="Cambria Math" panose="02040503050406030204" pitchFamily="18" charset="0"/>
                                          </a:rPr>
                                        </m:ctrlPr>
                                      </m:fPr>
                                      <m:num>
                                        <m:r>
                                          <a:rPr lang="en-US" sz="1200" i="1">
                                            <a:latin typeface="Cambria Math" panose="02040503050406030204" pitchFamily="18" charset="0"/>
                                          </a:rPr>
                                          <m:t>𝜕</m:t>
                                        </m:r>
                                        <m:r>
                                          <a:rPr lang="en-US" sz="1200" b="0" i="1" smtClean="0">
                                            <a:latin typeface="Cambria Math" panose="02040503050406030204" pitchFamily="18" charset="0"/>
                                          </a:rPr>
                                          <m:t>𝑣</m:t>
                                        </m:r>
                                      </m:num>
                                      <m:den>
                                        <m:r>
                                          <a:rPr lang="en-US" sz="1200" i="1">
                                            <a:latin typeface="Cambria Math" panose="02040503050406030204" pitchFamily="18" charset="0"/>
                                          </a:rPr>
                                          <m:t>𝜕</m:t>
                                        </m:r>
                                        <m:r>
                                          <a:rPr lang="en-US" sz="1200" b="0" i="1" smtClean="0">
                                            <a:latin typeface="Cambria Math" panose="02040503050406030204" pitchFamily="18" charset="0"/>
                                          </a:rPr>
                                          <m:t>𝑦</m:t>
                                        </m:r>
                                      </m:den>
                                    </m:f>
                                  </m:e>
                                </m:d>
                                <m:r>
                                  <m:rPr>
                                    <m:sty m:val="p"/>
                                  </m:rPr>
                                  <a:rPr lang="en-US" sz="1200">
                                    <a:latin typeface="Cambria Math" panose="02040503050406030204" pitchFamily="18" charset="0"/>
                                  </a:rPr>
                                  <m:t>Δ</m:t>
                                </m:r>
                                <m:r>
                                  <a:rPr lang="en-US" sz="1200" b="0" i="1" smtClean="0">
                                    <a:latin typeface="Cambria Math" panose="02040503050406030204" pitchFamily="18" charset="0"/>
                                  </a:rPr>
                                  <m:t>𝑦</m:t>
                                </m:r>
                              </m:e>
                            </m:eqArr>
                          </m:e>
                        </m:d>
                      </m:oMath>
                    </m:oMathPara>
                  </a14:m>
                  <a:endParaRPr lang="en-US" sz="1200" dirty="0"/>
                </a:p>
              </p:txBody>
            </p:sp>
          </mc:Choice>
          <mc:Fallback xmlns="">
            <p:sp>
              <p:nvSpPr>
                <p:cNvPr id="30" name="TextBox 29">
                  <a:extLst>
                    <a:ext uri="{FF2B5EF4-FFF2-40B4-BE49-F238E27FC236}">
                      <a16:creationId xmlns:a16="http://schemas.microsoft.com/office/drawing/2014/main" id="{1FE2357B-A9CC-40E4-A08F-6FFE6AE2AC93}"/>
                    </a:ext>
                  </a:extLst>
                </p:cNvPr>
                <p:cNvSpPr txBox="1">
                  <a:spLocks noRot="1" noChangeAspect="1" noMove="1" noResize="1" noEditPoints="1" noAdjustHandles="1" noChangeArrowheads="1" noChangeShapeType="1" noTextEdit="1"/>
                </p:cNvSpPr>
                <p:nvPr/>
              </p:nvSpPr>
              <p:spPr>
                <a:xfrm>
                  <a:off x="142916" y="2575250"/>
                  <a:ext cx="1167371" cy="996555"/>
                </a:xfrm>
                <a:prstGeom prst="rect">
                  <a:avLst/>
                </a:prstGeom>
                <a:blipFill>
                  <a:blip r:embed="rId22"/>
                  <a:stretch>
                    <a:fillRect/>
                  </a:stretch>
                </a:blipFill>
              </p:spPr>
              <p:txBody>
                <a:bodyPr/>
                <a:lstStyle/>
                <a:p>
                  <a:r>
                    <a:rPr lang="en-US">
                      <a:noFill/>
                    </a:rPr>
                    <a:t> </a:t>
                  </a:r>
                </a:p>
              </p:txBody>
            </p:sp>
          </mc:Fallback>
        </mc:AlternateContent>
        <p:cxnSp>
          <p:nvCxnSpPr>
            <p:cNvPr id="31" name="Straight Arrow Connector 30">
              <a:extLst>
                <a:ext uri="{FF2B5EF4-FFF2-40B4-BE49-F238E27FC236}">
                  <a16:creationId xmlns:a16="http://schemas.microsoft.com/office/drawing/2014/main" id="{30753474-2583-4F99-823B-1E4B5233ADD1}"/>
                </a:ext>
              </a:extLst>
            </p:cNvPr>
            <p:cNvCxnSpPr>
              <a:cxnSpLocks/>
            </p:cNvCxnSpPr>
            <p:nvPr/>
          </p:nvCxnSpPr>
          <p:spPr>
            <a:xfrm flipV="1">
              <a:off x="1307639" y="3191754"/>
              <a:ext cx="0" cy="210826"/>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5638F1F8-B3CE-4F2E-B916-D7810E394668}"/>
                </a:ext>
              </a:extLst>
            </p:cNvPr>
            <p:cNvCxnSpPr>
              <a:cxnSpLocks/>
            </p:cNvCxnSpPr>
            <p:nvPr/>
          </p:nvCxnSpPr>
          <p:spPr>
            <a:xfrm>
              <a:off x="1232375" y="2894811"/>
              <a:ext cx="222324" cy="1"/>
            </a:xfrm>
            <a:prstGeom prst="straightConnector1">
              <a:avLst/>
            </a:prstGeom>
            <a:ln w="19050">
              <a:solidFill>
                <a:schemeClr val="accent5"/>
              </a:solidFill>
              <a:tailEnd type="triangle" w="med" len="lg"/>
            </a:ln>
          </p:spPr>
          <p:style>
            <a:lnRef idx="1">
              <a:schemeClr val="dk1"/>
            </a:lnRef>
            <a:fillRef idx="0">
              <a:schemeClr val="dk1"/>
            </a:fillRef>
            <a:effectRef idx="0">
              <a:schemeClr val="dk1"/>
            </a:effectRef>
            <a:fontRef idx="minor">
              <a:schemeClr val="tx1"/>
            </a:fontRef>
          </p:style>
        </p:cxnSp>
        <p:cxnSp>
          <p:nvCxnSpPr>
            <p:cNvPr id="33" name="Connector: Curved 32">
              <a:extLst>
                <a:ext uri="{FF2B5EF4-FFF2-40B4-BE49-F238E27FC236}">
                  <a16:creationId xmlns:a16="http://schemas.microsoft.com/office/drawing/2014/main" id="{D6672A0F-0023-44BA-A369-401F5B2196D2}"/>
                </a:ext>
              </a:extLst>
            </p:cNvPr>
            <p:cNvCxnSpPr>
              <a:cxnSpLocks/>
              <a:stCxn id="30" idx="2"/>
            </p:cNvCxnSpPr>
            <p:nvPr/>
          </p:nvCxnSpPr>
          <p:spPr>
            <a:xfrm rot="5400000" flipH="1" flipV="1">
              <a:off x="1165694" y="3098365"/>
              <a:ext cx="34348" cy="912532"/>
            </a:xfrm>
            <a:prstGeom prst="curvedConnector4">
              <a:avLst>
                <a:gd name="adj1" fmla="val -665541"/>
                <a:gd name="adj2" fmla="val 81982"/>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34" name="Connector: Curved 33">
              <a:extLst>
                <a:ext uri="{FF2B5EF4-FFF2-40B4-BE49-F238E27FC236}">
                  <a16:creationId xmlns:a16="http://schemas.microsoft.com/office/drawing/2014/main" id="{7F545C5B-CEE7-4F83-904E-852A4980DDA8}"/>
                </a:ext>
              </a:extLst>
            </p:cNvPr>
            <p:cNvCxnSpPr>
              <a:cxnSpLocks/>
              <a:stCxn id="27" idx="1"/>
            </p:cNvCxnSpPr>
            <p:nvPr/>
          </p:nvCxnSpPr>
          <p:spPr>
            <a:xfrm rot="10800000">
              <a:off x="2976213" y="4858217"/>
              <a:ext cx="140028" cy="601916"/>
            </a:xfrm>
            <a:prstGeom prst="curvedConnector2">
              <a:avLst/>
            </a:prstGeom>
            <a:ln>
              <a:tailEnd type="triangle"/>
            </a:ln>
          </p:spPr>
          <p:style>
            <a:lnRef idx="1">
              <a:schemeClr val="accent3"/>
            </a:lnRef>
            <a:fillRef idx="0">
              <a:schemeClr val="accent3"/>
            </a:fillRef>
            <a:effectRef idx="0">
              <a:schemeClr val="accent3"/>
            </a:effectRef>
            <a:fontRef idx="minor">
              <a:schemeClr val="tx1"/>
            </a:fontRef>
          </p:style>
        </p:cxnSp>
      </p:grpSp>
    </p:spTree>
    <p:extLst>
      <p:ext uri="{BB962C8B-B14F-4D97-AF65-F5344CB8AC3E}">
        <p14:creationId xmlns:p14="http://schemas.microsoft.com/office/powerpoint/2010/main" val="1109248294"/>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http://www.w3.org/XML/1998/namespace"/>
    <ds:schemaRef ds:uri="http://schemas.microsoft.com/office/2006/documentManagement/types"/>
    <ds:schemaRef ds:uri="http://purl.org/dc/terms/"/>
    <ds:schemaRef ds:uri="http://purl.org/dc/elements/1.1/"/>
    <ds:schemaRef ds:uri="http://schemas.openxmlformats.org/package/2006/metadata/core-properties"/>
    <ds:schemaRef ds:uri="http://schemas.microsoft.com/office/2006/metadata/properties"/>
    <ds:schemaRef ds:uri="http://purl.org/dc/dcmitype/"/>
    <ds:schemaRef ds:uri="http://schemas.microsoft.com/office/infopath/2007/PartnerControls"/>
    <ds:schemaRef ds:uri="56756a74-c96e-4d7f-b6c5-b79454880d1c"/>
    <ds:schemaRef ds:uri="78ed9f37-a2a2-4676-9ca2-d7969bf686f1"/>
    <ds:schemaRef ds:uri="http://schemas.microsoft.com/sharepoint/v3"/>
  </ds:schemaRefs>
</ds:datastoreItem>
</file>

<file path=customXml/itemProps2.xml><?xml version="1.0" encoding="utf-8"?>
<ds:datastoreItem xmlns:ds="http://schemas.openxmlformats.org/officeDocument/2006/customXml" ds:itemID="{F56E072B-D5EB-4DED-946B-E330460DCE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143</TotalTime>
  <Words>3602</Words>
  <Application>Microsoft Office PowerPoint</Application>
  <PresentationFormat>Widescreen</PresentationFormat>
  <Paragraphs>259</Paragraphs>
  <Slides>18</Slides>
  <Notes>15</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18</vt:i4>
      </vt:variant>
    </vt:vector>
  </HeadingPairs>
  <TitlesOfParts>
    <vt:vector size="27" baseType="lpstr">
      <vt:lpstr>Segoe UI</vt:lpstr>
      <vt:lpstr>Arial</vt:lpstr>
      <vt:lpstr>Cambria Math</vt:lpstr>
      <vt:lpstr>Calibri</vt:lpstr>
      <vt:lpstr>Wingdings</vt:lpstr>
      <vt:lpstr>Courier New</vt:lpstr>
      <vt:lpstr>Ansys - Slide Master</vt:lpstr>
      <vt:lpstr>AER_theme</vt:lpstr>
      <vt:lpstr>1_AER_theme</vt:lpstr>
      <vt:lpstr>PowerPoint Presentation</vt:lpstr>
      <vt:lpstr>Mathematical Description of Fluid Motion</vt:lpstr>
      <vt:lpstr>What is Fluid Kinematics?</vt:lpstr>
      <vt:lpstr>Fluid Velocity Field</vt:lpstr>
      <vt:lpstr>General Description of Fluid Motion </vt:lpstr>
      <vt:lpstr>Rotational Motion </vt:lpstr>
      <vt:lpstr>Rotational Motion </vt:lpstr>
      <vt:lpstr>Angular Deformation</vt:lpstr>
      <vt:lpstr>Volumetric Deformation</vt:lpstr>
      <vt:lpstr>Angular and Volumetric Deformations</vt:lpstr>
      <vt:lpstr>Streamlines</vt:lpstr>
      <vt:lpstr>Pathlines and Streaklines</vt:lpstr>
      <vt:lpstr>Visualizing Streamlines</vt:lpstr>
      <vt:lpstr>Lagrangian Description of Fluid Motion</vt:lpstr>
      <vt:lpstr>Eulerian Description of Fluid Motion</vt:lpstr>
      <vt:lpstr>Is one better than another?</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Kaitlin Tyler</cp:lastModifiedBy>
  <cp:revision>56</cp:revision>
  <dcterms:created xsi:type="dcterms:W3CDTF">2019-12-19T15:00:39Z</dcterms:created>
  <dcterms:modified xsi:type="dcterms:W3CDTF">2023-05-15T14:53:18Z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